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336" r:id="rId3"/>
    <p:sldId id="259" r:id="rId4"/>
    <p:sldId id="381" r:id="rId5"/>
    <p:sldId id="339" r:id="rId6"/>
    <p:sldId id="329" r:id="rId7"/>
    <p:sldId id="330" r:id="rId8"/>
    <p:sldId id="331" r:id="rId9"/>
    <p:sldId id="332" r:id="rId10"/>
    <p:sldId id="333" r:id="rId11"/>
    <p:sldId id="334" r:id="rId12"/>
    <p:sldId id="335" r:id="rId13"/>
    <p:sldId id="337" r:id="rId14"/>
    <p:sldId id="338" r:id="rId15"/>
    <p:sldId id="380" r:id="rId16"/>
    <p:sldId id="340" r:id="rId17"/>
    <p:sldId id="341" r:id="rId18"/>
    <p:sldId id="342" r:id="rId19"/>
    <p:sldId id="343" r:id="rId20"/>
    <p:sldId id="344" r:id="rId21"/>
    <p:sldId id="345" r:id="rId22"/>
    <p:sldId id="346" r:id="rId23"/>
    <p:sldId id="352" r:id="rId24"/>
    <p:sldId id="347" r:id="rId25"/>
    <p:sldId id="348" r:id="rId26"/>
    <p:sldId id="351" r:id="rId27"/>
    <p:sldId id="353" r:id="rId28"/>
    <p:sldId id="354" r:id="rId29"/>
    <p:sldId id="355" r:id="rId30"/>
    <p:sldId id="356" r:id="rId31"/>
    <p:sldId id="382" r:id="rId32"/>
    <p:sldId id="383" r:id="rId33"/>
    <p:sldId id="349" r:id="rId34"/>
    <p:sldId id="350" r:id="rId35"/>
    <p:sldId id="357" r:id="rId36"/>
    <p:sldId id="358" r:id="rId37"/>
    <p:sldId id="359" r:id="rId38"/>
    <p:sldId id="360" r:id="rId39"/>
    <p:sldId id="362" r:id="rId40"/>
    <p:sldId id="363" r:id="rId41"/>
    <p:sldId id="364" r:id="rId42"/>
    <p:sldId id="365" r:id="rId43"/>
    <p:sldId id="366" r:id="rId44"/>
    <p:sldId id="367" r:id="rId45"/>
    <p:sldId id="368" r:id="rId46"/>
    <p:sldId id="369" r:id="rId47"/>
    <p:sldId id="370" r:id="rId48"/>
    <p:sldId id="371" r:id="rId49"/>
    <p:sldId id="373" r:id="rId50"/>
    <p:sldId id="372" r:id="rId51"/>
    <p:sldId id="374" r:id="rId52"/>
    <p:sldId id="375" r:id="rId53"/>
    <p:sldId id="376" r:id="rId54"/>
    <p:sldId id="377" r:id="rId55"/>
    <p:sldId id="378" r:id="rId56"/>
    <p:sldId id="379" r:id="rId57"/>
  </p:sldIdLst>
  <p:sldSz cx="9144000" cy="6858000" type="screen4x3"/>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7C4E4-C177-41F0-B6FA-85202267818E}" v="245" dt="2022-02-03T16:08:43.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5" d="100"/>
          <a:sy n="145" d="100"/>
        </p:scale>
        <p:origin x="114" y="30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n Gong" userId="0ff8c509-1087-48ec-bf60-e4c00b098044" providerId="ADAL" clId="{FE3F97BA-3282-4BF4-948D-DB8CB0BCFE39}"/>
    <pc:docChg chg="undo redo custSel addSld delSld modSld">
      <pc:chgData name="Xun Gong" userId="0ff8c509-1087-48ec-bf60-e4c00b098044" providerId="ADAL" clId="{FE3F97BA-3282-4BF4-948D-DB8CB0BCFE39}" dt="2022-01-08T17:13:12.398" v="517" actId="1076"/>
      <pc:docMkLst>
        <pc:docMk/>
      </pc:docMkLst>
      <pc:sldChg chg="addSp modSp mod">
        <pc:chgData name="Xun Gong" userId="0ff8c509-1087-48ec-bf60-e4c00b098044" providerId="ADAL" clId="{FE3F97BA-3282-4BF4-948D-DB8CB0BCFE39}" dt="2022-01-08T16:09:14.710" v="247" actId="207"/>
        <pc:sldMkLst>
          <pc:docMk/>
          <pc:sldMk cId="1081284899" sldId="343"/>
        </pc:sldMkLst>
        <pc:spChg chg="add mod">
          <ac:chgData name="Xun Gong" userId="0ff8c509-1087-48ec-bf60-e4c00b098044" providerId="ADAL" clId="{FE3F97BA-3282-4BF4-948D-DB8CB0BCFE39}" dt="2022-01-08T16:09:14.710" v="247" actId="207"/>
          <ac:spMkLst>
            <pc:docMk/>
            <pc:sldMk cId="1081284899" sldId="343"/>
            <ac:spMk id="3" creationId="{5238C905-648F-49DE-A9F4-4E68E1179114}"/>
          </ac:spMkLst>
        </pc:spChg>
        <pc:picChg chg="mod">
          <ac:chgData name="Xun Gong" userId="0ff8c509-1087-48ec-bf60-e4c00b098044" providerId="ADAL" clId="{FE3F97BA-3282-4BF4-948D-DB8CB0BCFE39}" dt="2022-01-08T16:09:01.475" v="245" actId="1076"/>
          <ac:picMkLst>
            <pc:docMk/>
            <pc:sldMk cId="1081284899" sldId="343"/>
            <ac:picMk id="2" creationId="{00000000-0000-0000-0000-000000000000}"/>
          </ac:picMkLst>
        </pc:picChg>
      </pc:sldChg>
      <pc:sldChg chg="addSp modSp mod">
        <pc:chgData name="Xun Gong" userId="0ff8c509-1087-48ec-bf60-e4c00b098044" providerId="ADAL" clId="{FE3F97BA-3282-4BF4-948D-DB8CB0BCFE39}" dt="2022-01-08T16:13:45.794" v="269" actId="1035"/>
        <pc:sldMkLst>
          <pc:docMk/>
          <pc:sldMk cId="2841290825" sldId="345"/>
        </pc:sldMkLst>
        <pc:spChg chg="add mod">
          <ac:chgData name="Xun Gong" userId="0ff8c509-1087-48ec-bf60-e4c00b098044" providerId="ADAL" clId="{FE3F97BA-3282-4BF4-948D-DB8CB0BCFE39}" dt="2022-01-08T16:13:40.585" v="252" actId="1038"/>
          <ac:spMkLst>
            <pc:docMk/>
            <pc:sldMk cId="2841290825" sldId="345"/>
            <ac:spMk id="3" creationId="{1642F991-6E4B-4995-AE20-BDFD4A6D7F0A}"/>
          </ac:spMkLst>
        </pc:spChg>
        <pc:spChg chg="add mod">
          <ac:chgData name="Xun Gong" userId="0ff8c509-1087-48ec-bf60-e4c00b098044" providerId="ADAL" clId="{FE3F97BA-3282-4BF4-948D-DB8CB0BCFE39}" dt="2022-01-08T16:13:45.794" v="269" actId="1035"/>
          <ac:spMkLst>
            <pc:docMk/>
            <pc:sldMk cId="2841290825" sldId="345"/>
            <ac:spMk id="4" creationId="{DD63B094-17C0-44AE-B884-5FAE521E3B3B}"/>
          </ac:spMkLst>
        </pc:spChg>
      </pc:sldChg>
      <pc:sldChg chg="addSp modSp mod">
        <pc:chgData name="Xun Gong" userId="0ff8c509-1087-48ec-bf60-e4c00b098044" providerId="ADAL" clId="{FE3F97BA-3282-4BF4-948D-DB8CB0BCFE39}" dt="2022-01-08T16:15:17.393" v="277" actId="1076"/>
        <pc:sldMkLst>
          <pc:docMk/>
          <pc:sldMk cId="341412478" sldId="347"/>
        </pc:sldMkLst>
        <pc:spChg chg="add mod">
          <ac:chgData name="Xun Gong" userId="0ff8c509-1087-48ec-bf60-e4c00b098044" providerId="ADAL" clId="{FE3F97BA-3282-4BF4-948D-DB8CB0BCFE39}" dt="2022-01-08T16:15:13.314" v="275" actId="1037"/>
          <ac:spMkLst>
            <pc:docMk/>
            <pc:sldMk cId="341412478" sldId="347"/>
            <ac:spMk id="3" creationId="{9C378183-30BA-4798-AE90-D5065629F833}"/>
          </ac:spMkLst>
        </pc:spChg>
        <pc:spChg chg="add mod">
          <ac:chgData name="Xun Gong" userId="0ff8c509-1087-48ec-bf60-e4c00b098044" providerId="ADAL" clId="{FE3F97BA-3282-4BF4-948D-DB8CB0BCFE39}" dt="2022-01-08T16:15:17.393" v="277" actId="1076"/>
          <ac:spMkLst>
            <pc:docMk/>
            <pc:sldMk cId="341412478" sldId="347"/>
            <ac:spMk id="4" creationId="{EB08244C-4109-4AD0-8537-BEB34E385470}"/>
          </ac:spMkLst>
        </pc:spChg>
      </pc:sldChg>
      <pc:sldChg chg="addSp modSp mod">
        <pc:chgData name="Xun Gong" userId="0ff8c509-1087-48ec-bf60-e4c00b098044" providerId="ADAL" clId="{FE3F97BA-3282-4BF4-948D-DB8CB0BCFE39}" dt="2022-01-08T16:27:01.070" v="282" actId="1076"/>
        <pc:sldMkLst>
          <pc:docMk/>
          <pc:sldMk cId="3842395920" sldId="348"/>
        </pc:sldMkLst>
        <pc:spChg chg="add mod">
          <ac:chgData name="Xun Gong" userId="0ff8c509-1087-48ec-bf60-e4c00b098044" providerId="ADAL" clId="{FE3F97BA-3282-4BF4-948D-DB8CB0BCFE39}" dt="2022-01-08T16:27:01.070" v="282" actId="1076"/>
          <ac:spMkLst>
            <pc:docMk/>
            <pc:sldMk cId="3842395920" sldId="348"/>
            <ac:spMk id="3" creationId="{017722A8-69EE-498E-B552-46B67E153DF7}"/>
          </ac:spMkLst>
        </pc:spChg>
      </pc:sldChg>
      <pc:sldChg chg="addSp modSp mod">
        <pc:chgData name="Xun Gong" userId="0ff8c509-1087-48ec-bf60-e4c00b098044" providerId="ADAL" clId="{FE3F97BA-3282-4BF4-948D-DB8CB0BCFE39}" dt="2022-01-08T16:43:51.954" v="401" actId="1076"/>
        <pc:sldMkLst>
          <pc:docMk/>
          <pc:sldMk cId="4138475745" sldId="349"/>
        </pc:sldMkLst>
        <pc:spChg chg="add mod">
          <ac:chgData name="Xun Gong" userId="0ff8c509-1087-48ec-bf60-e4c00b098044" providerId="ADAL" clId="{FE3F97BA-3282-4BF4-948D-DB8CB0BCFE39}" dt="2022-01-08T16:43:47.607" v="399" actId="1037"/>
          <ac:spMkLst>
            <pc:docMk/>
            <pc:sldMk cId="4138475745" sldId="349"/>
            <ac:spMk id="3" creationId="{6F0C06E5-9DBF-4F21-8438-4102F80FDF87}"/>
          </ac:spMkLst>
        </pc:spChg>
        <pc:spChg chg="add mod">
          <ac:chgData name="Xun Gong" userId="0ff8c509-1087-48ec-bf60-e4c00b098044" providerId="ADAL" clId="{FE3F97BA-3282-4BF4-948D-DB8CB0BCFE39}" dt="2022-01-08T16:43:51.954" v="401" actId="1076"/>
          <ac:spMkLst>
            <pc:docMk/>
            <pc:sldMk cId="4138475745" sldId="349"/>
            <ac:spMk id="4" creationId="{1EF8A8D9-670B-4AFE-86B0-EE590C5AE770}"/>
          </ac:spMkLst>
        </pc:spChg>
      </pc:sldChg>
      <pc:sldChg chg="addSp delSp modSp">
        <pc:chgData name="Xun Gong" userId="0ff8c509-1087-48ec-bf60-e4c00b098044" providerId="ADAL" clId="{FE3F97BA-3282-4BF4-948D-DB8CB0BCFE39}" dt="2022-01-08T17:05:13.126" v="418" actId="21"/>
        <pc:sldMkLst>
          <pc:docMk/>
          <pc:sldMk cId="1130354562" sldId="360"/>
        </pc:sldMkLst>
        <pc:picChg chg="add del mod">
          <ac:chgData name="Xun Gong" userId="0ff8c509-1087-48ec-bf60-e4c00b098044" providerId="ADAL" clId="{FE3F97BA-3282-4BF4-948D-DB8CB0BCFE39}" dt="2022-01-08T17:05:13.126" v="418" actId="21"/>
          <ac:picMkLst>
            <pc:docMk/>
            <pc:sldMk cId="1130354562" sldId="360"/>
            <ac:picMk id="1026" creationId="{DD9443AA-B601-418B-9F6F-17E4D4B0CE67}"/>
          </ac:picMkLst>
        </pc:picChg>
      </pc:sldChg>
      <pc:sldChg chg="addSp delSp modSp del">
        <pc:chgData name="Xun Gong" userId="0ff8c509-1087-48ec-bf60-e4c00b098044" providerId="ADAL" clId="{FE3F97BA-3282-4BF4-948D-DB8CB0BCFE39}" dt="2022-01-08T17:05:18.042" v="419" actId="47"/>
        <pc:sldMkLst>
          <pc:docMk/>
          <pc:sldMk cId="2935532532" sldId="361"/>
        </pc:sldMkLst>
        <pc:picChg chg="add del mod">
          <ac:chgData name="Xun Gong" userId="0ff8c509-1087-48ec-bf60-e4c00b098044" providerId="ADAL" clId="{FE3F97BA-3282-4BF4-948D-DB8CB0BCFE39}" dt="2022-01-08T17:05:11.575" v="417"/>
          <ac:picMkLst>
            <pc:docMk/>
            <pc:sldMk cId="2935532532" sldId="361"/>
            <ac:picMk id="3" creationId="{54D1FF28-0EE6-4063-99FC-CB40A10BA7AE}"/>
          </ac:picMkLst>
        </pc:picChg>
      </pc:sldChg>
      <pc:sldChg chg="addSp modSp mod">
        <pc:chgData name="Xun Gong" userId="0ff8c509-1087-48ec-bf60-e4c00b098044" providerId="ADAL" clId="{FE3F97BA-3282-4BF4-948D-DB8CB0BCFE39}" dt="2022-01-08T17:09:30.962" v="503" actId="14100"/>
        <pc:sldMkLst>
          <pc:docMk/>
          <pc:sldMk cId="2353802759" sldId="364"/>
        </pc:sldMkLst>
        <pc:spChg chg="add mod">
          <ac:chgData name="Xun Gong" userId="0ff8c509-1087-48ec-bf60-e4c00b098044" providerId="ADAL" clId="{FE3F97BA-3282-4BF4-948D-DB8CB0BCFE39}" dt="2022-01-08T17:09:30.962" v="503" actId="14100"/>
          <ac:spMkLst>
            <pc:docMk/>
            <pc:sldMk cId="2353802759" sldId="364"/>
            <ac:spMk id="3" creationId="{8032088F-2941-49EE-8A8E-49B6058550C8}"/>
          </ac:spMkLst>
        </pc:spChg>
      </pc:sldChg>
      <pc:sldChg chg="addSp modSp mod">
        <pc:chgData name="Xun Gong" userId="0ff8c509-1087-48ec-bf60-e4c00b098044" providerId="ADAL" clId="{FE3F97BA-3282-4BF4-948D-DB8CB0BCFE39}" dt="2022-01-08T17:13:12.398" v="517" actId="1076"/>
        <pc:sldMkLst>
          <pc:docMk/>
          <pc:sldMk cId="152261094" sldId="368"/>
        </pc:sldMkLst>
        <pc:picChg chg="mod">
          <ac:chgData name="Xun Gong" userId="0ff8c509-1087-48ec-bf60-e4c00b098044" providerId="ADAL" clId="{FE3F97BA-3282-4BF4-948D-DB8CB0BCFE39}" dt="2022-01-08T17:12:33.438" v="510" actId="1076"/>
          <ac:picMkLst>
            <pc:docMk/>
            <pc:sldMk cId="152261094" sldId="368"/>
            <ac:picMk id="2" creationId="{00000000-0000-0000-0000-000000000000}"/>
          </ac:picMkLst>
        </pc:picChg>
        <pc:picChg chg="add mod">
          <ac:chgData name="Xun Gong" userId="0ff8c509-1087-48ec-bf60-e4c00b098044" providerId="ADAL" clId="{FE3F97BA-3282-4BF4-948D-DB8CB0BCFE39}" dt="2022-01-08T17:13:12.398" v="517" actId="1076"/>
          <ac:picMkLst>
            <pc:docMk/>
            <pc:sldMk cId="152261094" sldId="368"/>
            <ac:picMk id="3" creationId="{7A0FD37C-24BE-4A96-94A0-7886347B8321}"/>
          </ac:picMkLst>
        </pc:picChg>
      </pc:sldChg>
      <pc:sldChg chg="addSp delSp modSp">
        <pc:chgData name="Xun Gong" userId="0ff8c509-1087-48ec-bf60-e4c00b098044" providerId="ADAL" clId="{FE3F97BA-3282-4BF4-948D-DB8CB0BCFE39}" dt="2022-01-08T17:12:04.307" v="507" actId="21"/>
        <pc:sldMkLst>
          <pc:docMk/>
          <pc:sldMk cId="2227211075" sldId="369"/>
        </pc:sldMkLst>
        <pc:picChg chg="mod">
          <ac:chgData name="Xun Gong" userId="0ff8c509-1087-48ec-bf60-e4c00b098044" providerId="ADAL" clId="{FE3F97BA-3282-4BF4-948D-DB8CB0BCFE39}" dt="2022-01-08T17:11:58.953" v="506" actId="1076"/>
          <ac:picMkLst>
            <pc:docMk/>
            <pc:sldMk cId="2227211075" sldId="369"/>
            <ac:picMk id="2" creationId="{00000000-0000-0000-0000-000000000000}"/>
          </ac:picMkLst>
        </pc:picChg>
        <pc:picChg chg="add del mod">
          <ac:chgData name="Xun Gong" userId="0ff8c509-1087-48ec-bf60-e4c00b098044" providerId="ADAL" clId="{FE3F97BA-3282-4BF4-948D-DB8CB0BCFE39}" dt="2022-01-08T17:12:04.307" v="507" actId="21"/>
          <ac:picMkLst>
            <pc:docMk/>
            <pc:sldMk cId="2227211075" sldId="369"/>
            <ac:picMk id="2050" creationId="{CE07C176-1B5C-463E-9D31-1EA591E58465}"/>
          </ac:picMkLst>
        </pc:picChg>
      </pc:sldChg>
      <pc:sldChg chg="addSp delSp modSp add mod">
        <pc:chgData name="Xun Gong" userId="0ff8c509-1087-48ec-bf60-e4c00b098044" providerId="ADAL" clId="{FE3F97BA-3282-4BF4-948D-DB8CB0BCFE39}" dt="2022-01-08T16:36:35.560" v="390" actId="14100"/>
        <pc:sldMkLst>
          <pc:docMk/>
          <pc:sldMk cId="3657326591" sldId="381"/>
        </pc:sldMkLst>
        <pc:spChg chg="add del mod">
          <ac:chgData name="Xun Gong" userId="0ff8c509-1087-48ec-bf60-e4c00b098044" providerId="ADAL" clId="{FE3F97BA-3282-4BF4-948D-DB8CB0BCFE39}" dt="2022-01-08T16:32:54.441" v="364" actId="478"/>
          <ac:spMkLst>
            <pc:docMk/>
            <pc:sldMk cId="3657326591" sldId="381"/>
            <ac:spMk id="2" creationId="{E381FDBC-1872-4D94-A84B-2C24DA3CC099}"/>
          </ac:spMkLst>
        </pc:spChg>
        <pc:spChg chg="mod">
          <ac:chgData name="Xun Gong" userId="0ff8c509-1087-48ec-bf60-e4c00b098044" providerId="ADAL" clId="{FE3F97BA-3282-4BF4-948D-DB8CB0BCFE39}" dt="2022-01-08T16:34:47.990" v="377" actId="1076"/>
          <ac:spMkLst>
            <pc:docMk/>
            <pc:sldMk cId="3657326591" sldId="381"/>
            <ac:spMk id="3" creationId="{00000000-0000-0000-0000-000000000000}"/>
          </ac:spMkLst>
        </pc:spChg>
        <pc:spChg chg="add del">
          <ac:chgData name="Xun Gong" userId="0ff8c509-1087-48ec-bf60-e4c00b098044" providerId="ADAL" clId="{FE3F97BA-3282-4BF4-948D-DB8CB0BCFE39}" dt="2022-01-08T15:50:23.378" v="79"/>
          <ac:spMkLst>
            <pc:docMk/>
            <pc:sldMk cId="3657326591" sldId="381"/>
            <ac:spMk id="4" creationId="{46CEF426-F8FD-4082-9BC2-1C9E24990A5D}"/>
          </ac:spMkLst>
        </pc:spChg>
        <pc:spChg chg="add mod">
          <ac:chgData name="Xun Gong" userId="0ff8c509-1087-48ec-bf60-e4c00b098044" providerId="ADAL" clId="{FE3F97BA-3282-4BF4-948D-DB8CB0BCFE39}" dt="2022-01-08T16:34:47.990" v="377" actId="1076"/>
          <ac:spMkLst>
            <pc:docMk/>
            <pc:sldMk cId="3657326591" sldId="381"/>
            <ac:spMk id="4" creationId="{63D92C47-008D-45A0-ACD4-026307A4E219}"/>
          </ac:spMkLst>
        </pc:spChg>
        <pc:spChg chg="add del mod">
          <ac:chgData name="Xun Gong" userId="0ff8c509-1087-48ec-bf60-e4c00b098044" providerId="ADAL" clId="{FE3F97BA-3282-4BF4-948D-DB8CB0BCFE39}" dt="2022-01-08T15:50:22.952" v="78"/>
          <ac:spMkLst>
            <pc:docMk/>
            <pc:sldMk cId="3657326591" sldId="381"/>
            <ac:spMk id="5" creationId="{1E4BA4E8-09BD-4428-86E5-35604B6D2BDE}"/>
          </ac:spMkLst>
        </pc:spChg>
        <pc:spChg chg="add mod">
          <ac:chgData name="Xun Gong" userId="0ff8c509-1087-48ec-bf60-e4c00b098044" providerId="ADAL" clId="{FE3F97BA-3282-4BF4-948D-DB8CB0BCFE39}" dt="2022-01-08T16:34:47.990" v="377" actId="1076"/>
          <ac:spMkLst>
            <pc:docMk/>
            <pc:sldMk cId="3657326591" sldId="381"/>
            <ac:spMk id="6" creationId="{B3DBB7BE-EB60-49E1-A796-423E05671296}"/>
          </ac:spMkLst>
        </pc:spChg>
        <pc:spChg chg="add del">
          <ac:chgData name="Xun Gong" userId="0ff8c509-1087-48ec-bf60-e4c00b098044" providerId="ADAL" clId="{FE3F97BA-3282-4BF4-948D-DB8CB0BCFE39}" dt="2022-01-08T15:50:29.295" v="83"/>
          <ac:spMkLst>
            <pc:docMk/>
            <pc:sldMk cId="3657326591" sldId="381"/>
            <ac:spMk id="6" creationId="{E6963CBB-21A8-4929-A2FA-1B2437B2AB99}"/>
          </ac:spMkLst>
        </pc:spChg>
        <pc:spChg chg="add del mod">
          <ac:chgData name="Xun Gong" userId="0ff8c509-1087-48ec-bf60-e4c00b098044" providerId="ADAL" clId="{FE3F97BA-3282-4BF4-948D-DB8CB0BCFE39}" dt="2022-01-08T16:28:55.621" v="289"/>
          <ac:spMkLst>
            <pc:docMk/>
            <pc:sldMk cId="3657326591" sldId="381"/>
            <ac:spMk id="7" creationId="{D99971F2-3F9F-4682-A7F6-865148442884}"/>
          </ac:spMkLst>
        </pc:spChg>
        <pc:spChg chg="add del mod">
          <ac:chgData name="Xun Gong" userId="0ff8c509-1087-48ec-bf60-e4c00b098044" providerId="ADAL" clId="{FE3F97BA-3282-4BF4-948D-DB8CB0BCFE39}" dt="2022-01-08T15:50:43.169" v="104"/>
          <ac:spMkLst>
            <pc:docMk/>
            <pc:sldMk cId="3657326591" sldId="381"/>
            <ac:spMk id="12" creationId="{5202817A-F7A4-4DDF-BF8F-5A6781C965BE}"/>
          </ac:spMkLst>
        </pc:spChg>
        <pc:spChg chg="add mod">
          <ac:chgData name="Xun Gong" userId="0ff8c509-1087-48ec-bf60-e4c00b098044" providerId="ADAL" clId="{FE3F97BA-3282-4BF4-948D-DB8CB0BCFE39}" dt="2022-01-08T16:34:47.990" v="377" actId="1076"/>
          <ac:spMkLst>
            <pc:docMk/>
            <pc:sldMk cId="3657326591" sldId="381"/>
            <ac:spMk id="17" creationId="{5F9723D4-66D4-4DF6-84B5-9B71DF86EF9E}"/>
          </ac:spMkLst>
        </pc:spChg>
        <pc:picChg chg="del">
          <ac:chgData name="Xun Gong" userId="0ff8c509-1087-48ec-bf60-e4c00b098044" providerId="ADAL" clId="{FE3F97BA-3282-4BF4-948D-DB8CB0BCFE39}" dt="2022-01-08T15:42:11.813" v="1" actId="478"/>
          <ac:picMkLst>
            <pc:docMk/>
            <pc:sldMk cId="3657326591" sldId="381"/>
            <ac:picMk id="2" creationId="{00000000-0000-0000-0000-000000000000}"/>
          </ac:picMkLst>
        </pc:picChg>
        <pc:picChg chg="add mod">
          <ac:chgData name="Xun Gong" userId="0ff8c509-1087-48ec-bf60-e4c00b098044" providerId="ADAL" clId="{FE3F97BA-3282-4BF4-948D-DB8CB0BCFE39}" dt="2022-01-08T16:34:57.248" v="379" actId="14100"/>
          <ac:picMkLst>
            <pc:docMk/>
            <pc:sldMk cId="3657326591" sldId="381"/>
            <ac:picMk id="5" creationId="{613F7098-B8C7-4FDE-B34F-CEF9C3D835DC}"/>
          </ac:picMkLst>
        </pc:picChg>
        <pc:picChg chg="del">
          <ac:chgData name="Xun Gong" userId="0ff8c509-1087-48ec-bf60-e4c00b098044" providerId="ADAL" clId="{FE3F97BA-3282-4BF4-948D-DB8CB0BCFE39}" dt="2022-01-08T15:42:16.198" v="4" actId="478"/>
          <ac:picMkLst>
            <pc:docMk/>
            <pc:sldMk cId="3657326591" sldId="381"/>
            <ac:picMk id="7" creationId="{00000000-0000-0000-0000-000000000000}"/>
          </ac:picMkLst>
        </pc:picChg>
        <pc:picChg chg="del">
          <ac:chgData name="Xun Gong" userId="0ff8c509-1087-48ec-bf60-e4c00b098044" providerId="ADAL" clId="{FE3F97BA-3282-4BF4-948D-DB8CB0BCFE39}" dt="2022-01-08T15:42:16.737" v="5" actId="478"/>
          <ac:picMkLst>
            <pc:docMk/>
            <pc:sldMk cId="3657326591" sldId="381"/>
            <ac:picMk id="8" creationId="{00000000-0000-0000-0000-000000000000}"/>
          </ac:picMkLst>
        </pc:picChg>
        <pc:picChg chg="del">
          <ac:chgData name="Xun Gong" userId="0ff8c509-1087-48ec-bf60-e4c00b098044" providerId="ADAL" clId="{FE3F97BA-3282-4BF4-948D-DB8CB0BCFE39}" dt="2022-01-08T15:42:17.230" v="6" actId="478"/>
          <ac:picMkLst>
            <pc:docMk/>
            <pc:sldMk cId="3657326591" sldId="381"/>
            <ac:picMk id="9" creationId="{00000000-0000-0000-0000-000000000000}"/>
          </ac:picMkLst>
        </pc:picChg>
        <pc:picChg chg="del">
          <ac:chgData name="Xun Gong" userId="0ff8c509-1087-48ec-bf60-e4c00b098044" providerId="ADAL" clId="{FE3F97BA-3282-4BF4-948D-DB8CB0BCFE39}" dt="2022-01-08T15:42:14.764" v="2" actId="478"/>
          <ac:picMkLst>
            <pc:docMk/>
            <pc:sldMk cId="3657326591" sldId="381"/>
            <ac:picMk id="10" creationId="{00000000-0000-0000-0000-000000000000}"/>
          </ac:picMkLst>
        </pc:picChg>
        <pc:picChg chg="del">
          <ac:chgData name="Xun Gong" userId="0ff8c509-1087-48ec-bf60-e4c00b098044" providerId="ADAL" clId="{FE3F97BA-3282-4BF4-948D-DB8CB0BCFE39}" dt="2022-01-08T15:42:15.539" v="3" actId="478"/>
          <ac:picMkLst>
            <pc:docMk/>
            <pc:sldMk cId="3657326591" sldId="381"/>
            <ac:picMk id="11" creationId="{00000000-0000-0000-0000-000000000000}"/>
          </ac:picMkLst>
        </pc:picChg>
        <pc:picChg chg="add del mod">
          <ac:chgData name="Xun Gong" userId="0ff8c509-1087-48ec-bf60-e4c00b098044" providerId="ADAL" clId="{FE3F97BA-3282-4BF4-948D-DB8CB0BCFE39}" dt="2022-01-08T16:35:28.136" v="382" actId="478"/>
          <ac:picMkLst>
            <pc:docMk/>
            <pc:sldMk cId="3657326591" sldId="381"/>
            <ac:picMk id="11" creationId="{B1330AF6-BE3D-4D1A-8814-459A0FC90B92}"/>
          </ac:picMkLst>
        </pc:picChg>
        <pc:picChg chg="add mod">
          <ac:chgData name="Xun Gong" userId="0ff8c509-1087-48ec-bf60-e4c00b098044" providerId="ADAL" clId="{FE3F97BA-3282-4BF4-948D-DB8CB0BCFE39}" dt="2022-01-08T16:36:32.302" v="389" actId="1076"/>
          <ac:picMkLst>
            <pc:docMk/>
            <pc:sldMk cId="3657326591" sldId="381"/>
            <ac:picMk id="14" creationId="{C9310B40-B74B-48F6-BA9B-CDB160733960}"/>
          </ac:picMkLst>
        </pc:picChg>
        <pc:picChg chg="add mod">
          <ac:chgData name="Xun Gong" userId="0ff8c509-1087-48ec-bf60-e4c00b098044" providerId="ADAL" clId="{FE3F97BA-3282-4BF4-948D-DB8CB0BCFE39}" dt="2022-01-08T16:34:47.990" v="377" actId="1076"/>
          <ac:picMkLst>
            <pc:docMk/>
            <pc:sldMk cId="3657326591" sldId="381"/>
            <ac:picMk id="1026" creationId="{26AA72A1-CCFB-46DC-890D-6B154F7D3A45}"/>
          </ac:picMkLst>
        </pc:picChg>
        <pc:picChg chg="add mod">
          <ac:chgData name="Xun Gong" userId="0ff8c509-1087-48ec-bf60-e4c00b098044" providerId="ADAL" clId="{FE3F97BA-3282-4BF4-948D-DB8CB0BCFE39}" dt="2022-01-08T16:36:35.560" v="390" actId="14100"/>
          <ac:picMkLst>
            <pc:docMk/>
            <pc:sldMk cId="3657326591" sldId="381"/>
            <ac:picMk id="1028" creationId="{54C93611-1778-40AA-86EC-5BCBA4FAC370}"/>
          </ac:picMkLst>
        </pc:picChg>
      </pc:sldChg>
      <pc:sldChg chg="add">
        <pc:chgData name="Xun Gong" userId="0ff8c509-1087-48ec-bf60-e4c00b098044" providerId="ADAL" clId="{FE3F97BA-3282-4BF4-948D-DB8CB0BCFE39}" dt="2022-01-08T15:58:55.551" v="166"/>
        <pc:sldMkLst>
          <pc:docMk/>
          <pc:sldMk cId="0" sldId="382"/>
        </pc:sldMkLst>
      </pc:sldChg>
      <pc:sldChg chg="add">
        <pc:chgData name="Xun Gong" userId="0ff8c509-1087-48ec-bf60-e4c00b098044" providerId="ADAL" clId="{FE3F97BA-3282-4BF4-948D-DB8CB0BCFE39}" dt="2022-01-08T15:58:55.551" v="166"/>
        <pc:sldMkLst>
          <pc:docMk/>
          <pc:sldMk cId="3130363356" sldId="383"/>
        </pc:sldMkLst>
      </pc:sldChg>
    </pc:docChg>
  </pc:docChgLst>
  <pc:docChgLst>
    <pc:chgData name="Xun Gong" userId="0ff8c509-1087-48ec-bf60-e4c00b098044" providerId="ADAL" clId="{0797C4E4-C177-41F0-B6FA-85202267818E}"/>
    <pc:docChg chg="modSld">
      <pc:chgData name="Xun Gong" userId="0ff8c509-1087-48ec-bf60-e4c00b098044" providerId="ADAL" clId="{0797C4E4-C177-41F0-B6FA-85202267818E}" dt="2022-02-03T16:08:43.296" v="435"/>
      <pc:docMkLst>
        <pc:docMk/>
      </pc:docMkLst>
      <pc:sldChg chg="addSp delSp modSp mod">
        <pc:chgData name="Xun Gong" userId="0ff8c509-1087-48ec-bf60-e4c00b098044" providerId="ADAL" clId="{0797C4E4-C177-41F0-B6FA-85202267818E}" dt="2022-02-03T16:08:43.296" v="435"/>
        <pc:sldMkLst>
          <pc:docMk/>
          <pc:sldMk cId="3779648107" sldId="258"/>
        </pc:sldMkLst>
        <pc:grpChg chg="del mod">
          <ac:chgData name="Xun Gong" userId="0ff8c509-1087-48ec-bf60-e4c00b098044" providerId="ADAL" clId="{0797C4E4-C177-41F0-B6FA-85202267818E}" dt="2022-02-03T16:03:24.761" v="12"/>
          <ac:grpSpMkLst>
            <pc:docMk/>
            <pc:sldMk cId="3779648107" sldId="258"/>
            <ac:grpSpMk id="11" creationId="{D179D197-13C8-4F17-8C18-AB07FFA57183}"/>
          </ac:grpSpMkLst>
        </pc:grpChg>
        <pc:grpChg chg="del mod">
          <ac:chgData name="Xun Gong" userId="0ff8c509-1087-48ec-bf60-e4c00b098044" providerId="ADAL" clId="{0797C4E4-C177-41F0-B6FA-85202267818E}" dt="2022-02-03T16:03:25.731" v="15"/>
          <ac:grpSpMkLst>
            <pc:docMk/>
            <pc:sldMk cId="3779648107" sldId="258"/>
            <ac:grpSpMk id="15" creationId="{2D2D29CA-BC4C-41B3-BBB4-DA3D4D090CC1}"/>
          </ac:grpSpMkLst>
        </pc:grpChg>
        <pc:grpChg chg="del mod">
          <ac:chgData name="Xun Gong" userId="0ff8c509-1087-48ec-bf60-e4c00b098044" providerId="ADAL" clId="{0797C4E4-C177-41F0-B6FA-85202267818E}" dt="2022-02-03T16:06:13.480" v="184"/>
          <ac:grpSpMkLst>
            <pc:docMk/>
            <pc:sldMk cId="3779648107" sldId="258"/>
            <ac:grpSpMk id="18" creationId="{DE926385-EDDE-4F1C-9321-0DE2D064259B}"/>
          </ac:grpSpMkLst>
        </pc:grpChg>
        <pc:grpChg chg="del mod">
          <ac:chgData name="Xun Gong" userId="0ff8c509-1087-48ec-bf60-e4c00b098044" providerId="ADAL" clId="{0797C4E4-C177-41F0-B6FA-85202267818E}" dt="2022-02-03T16:06:13.475" v="154"/>
          <ac:grpSpMkLst>
            <pc:docMk/>
            <pc:sldMk cId="3779648107" sldId="258"/>
            <ac:grpSpMk id="22" creationId="{0B2B1C26-A5E5-457A-9A9A-0C2185274F86}"/>
          </ac:grpSpMkLst>
        </pc:grpChg>
        <pc:grpChg chg="del mod">
          <ac:chgData name="Xun Gong" userId="0ff8c509-1087-48ec-bf60-e4c00b098044" providerId="ADAL" clId="{0797C4E4-C177-41F0-B6FA-85202267818E}" dt="2022-02-03T16:06:13.473" v="145"/>
          <ac:grpSpMkLst>
            <pc:docMk/>
            <pc:sldMk cId="3779648107" sldId="258"/>
            <ac:grpSpMk id="28" creationId="{F7A26438-D60A-4798-9D75-EDE9C05CD5ED}"/>
          </ac:grpSpMkLst>
        </pc:grpChg>
        <pc:grpChg chg="del mod">
          <ac:chgData name="Xun Gong" userId="0ff8c509-1087-48ec-bf60-e4c00b098044" providerId="ADAL" clId="{0797C4E4-C177-41F0-B6FA-85202267818E}" dt="2022-02-03T16:03:53.256" v="37"/>
          <ac:grpSpMkLst>
            <pc:docMk/>
            <pc:sldMk cId="3779648107" sldId="258"/>
            <ac:grpSpMk id="38" creationId="{509BC013-E144-4FDE-9456-E3369EC99B56}"/>
          </ac:grpSpMkLst>
        </pc:grpChg>
        <pc:grpChg chg="del mod">
          <ac:chgData name="Xun Gong" userId="0ff8c509-1087-48ec-bf60-e4c00b098044" providerId="ADAL" clId="{0797C4E4-C177-41F0-B6FA-85202267818E}" dt="2022-02-03T16:06:13.480" v="186"/>
          <ac:grpSpMkLst>
            <pc:docMk/>
            <pc:sldMk cId="3779648107" sldId="258"/>
            <ac:grpSpMk id="40" creationId="{96266CA8-C1EA-44C3-A568-C980A2309D6D}"/>
          </ac:grpSpMkLst>
        </pc:grpChg>
        <pc:grpChg chg="del mod">
          <ac:chgData name="Xun Gong" userId="0ff8c509-1087-48ec-bf60-e4c00b098044" providerId="ADAL" clId="{0797C4E4-C177-41F0-B6FA-85202267818E}" dt="2022-02-03T16:06:13.468" v="121"/>
          <ac:grpSpMkLst>
            <pc:docMk/>
            <pc:sldMk cId="3779648107" sldId="258"/>
            <ac:grpSpMk id="46" creationId="{DB50DD2A-FB76-440F-A63F-0754D7B4EF33}"/>
          </ac:grpSpMkLst>
        </pc:grpChg>
        <pc:grpChg chg="del mod">
          <ac:chgData name="Xun Gong" userId="0ff8c509-1087-48ec-bf60-e4c00b098044" providerId="ADAL" clId="{0797C4E4-C177-41F0-B6FA-85202267818E}" dt="2022-02-03T16:07:23.996" v="275"/>
          <ac:grpSpMkLst>
            <pc:docMk/>
            <pc:sldMk cId="3779648107" sldId="258"/>
            <ac:grpSpMk id="49" creationId="{C0D29038-9D31-4C48-856C-8E7EC691E9A5}"/>
          </ac:grpSpMkLst>
        </pc:grpChg>
        <pc:grpChg chg="del mod">
          <ac:chgData name="Xun Gong" userId="0ff8c509-1087-48ec-bf60-e4c00b098044" providerId="ADAL" clId="{0797C4E4-C177-41F0-B6FA-85202267818E}" dt="2022-02-03T16:05:00.063" v="91"/>
          <ac:grpSpMkLst>
            <pc:docMk/>
            <pc:sldMk cId="3779648107" sldId="258"/>
            <ac:grpSpMk id="49" creationId="{D2545359-0BB8-4F5C-8EB7-7009D57B3733}"/>
          </ac:grpSpMkLst>
        </pc:grpChg>
        <pc:grpChg chg="del mod">
          <ac:chgData name="Xun Gong" userId="0ff8c509-1087-48ec-bf60-e4c00b098044" providerId="ADAL" clId="{0797C4E4-C177-41F0-B6FA-85202267818E}" dt="2022-02-03T16:04:32.422" v="58"/>
          <ac:grpSpMkLst>
            <pc:docMk/>
            <pc:sldMk cId="3779648107" sldId="258"/>
            <ac:grpSpMk id="57" creationId="{6A0D64D7-EBF9-49B3-9CDA-14758BA60860}"/>
          </ac:grpSpMkLst>
        </pc:grpChg>
        <pc:grpChg chg="del mod">
          <ac:chgData name="Xun Gong" userId="0ff8c509-1087-48ec-bf60-e4c00b098044" providerId="ADAL" clId="{0797C4E4-C177-41F0-B6FA-85202267818E}" dt="2022-02-03T16:04:34.821" v="62"/>
          <ac:grpSpMkLst>
            <pc:docMk/>
            <pc:sldMk cId="3779648107" sldId="258"/>
            <ac:grpSpMk id="61" creationId="{73A63B8F-B189-4198-A41F-5E78BAC43B6A}"/>
          </ac:grpSpMkLst>
        </pc:grpChg>
        <pc:grpChg chg="del mod">
          <ac:chgData name="Xun Gong" userId="0ff8c509-1087-48ec-bf60-e4c00b098044" providerId="ADAL" clId="{0797C4E4-C177-41F0-B6FA-85202267818E}" dt="2022-02-03T16:04:44.697" v="85"/>
          <ac:grpSpMkLst>
            <pc:docMk/>
            <pc:sldMk cId="3779648107" sldId="258"/>
            <ac:grpSpMk id="65" creationId="{84104834-2C33-417B-AC78-75AD9CA33DA8}"/>
          </ac:grpSpMkLst>
        </pc:grpChg>
        <pc:grpChg chg="del mod">
          <ac:chgData name="Xun Gong" userId="0ff8c509-1087-48ec-bf60-e4c00b098044" providerId="ADAL" clId="{0797C4E4-C177-41F0-B6FA-85202267818E}" dt="2022-02-03T16:04:44.697" v="85"/>
          <ac:grpSpMkLst>
            <pc:docMk/>
            <pc:sldMk cId="3779648107" sldId="258"/>
            <ac:grpSpMk id="88" creationId="{7C8D9F51-66AE-4919-B29B-2E66985548AE}"/>
          </ac:grpSpMkLst>
        </pc:grpChg>
        <pc:grpChg chg="del mod">
          <ac:chgData name="Xun Gong" userId="0ff8c509-1087-48ec-bf60-e4c00b098044" providerId="ADAL" clId="{0797C4E4-C177-41F0-B6FA-85202267818E}" dt="2022-02-03T16:04:47.802" v="87"/>
          <ac:grpSpMkLst>
            <pc:docMk/>
            <pc:sldMk cId="3779648107" sldId="258"/>
            <ac:grpSpMk id="89" creationId="{ADB67DD5-6C8E-4EFB-8953-E66BA1BF6A1D}"/>
          </ac:grpSpMkLst>
        </pc:grpChg>
        <pc:grpChg chg="del mod">
          <ac:chgData name="Xun Gong" userId="0ff8c509-1087-48ec-bf60-e4c00b098044" providerId="ADAL" clId="{0797C4E4-C177-41F0-B6FA-85202267818E}" dt="2022-02-03T16:06:13.481" v="190"/>
          <ac:grpSpMkLst>
            <pc:docMk/>
            <pc:sldMk cId="3779648107" sldId="258"/>
            <ac:grpSpMk id="91" creationId="{89823B81-DE33-4D46-ABE2-FBF31EE5B27D}"/>
          </ac:grpSpMkLst>
        </pc:grpChg>
        <pc:grpChg chg="del mod">
          <ac:chgData name="Xun Gong" userId="0ff8c509-1087-48ec-bf60-e4c00b098044" providerId="ADAL" clId="{0797C4E4-C177-41F0-B6FA-85202267818E}" dt="2022-02-03T16:06:13.475" v="153"/>
          <ac:grpSpMkLst>
            <pc:docMk/>
            <pc:sldMk cId="3779648107" sldId="258"/>
            <ac:grpSpMk id="95" creationId="{B98D592C-753F-4004-8CDC-C006E07CC816}"/>
          </ac:grpSpMkLst>
        </pc:grpChg>
        <pc:grpChg chg="del mod">
          <ac:chgData name="Xun Gong" userId="0ff8c509-1087-48ec-bf60-e4c00b098044" providerId="ADAL" clId="{0797C4E4-C177-41F0-B6FA-85202267818E}" dt="2022-02-03T16:06:13.471" v="136"/>
          <ac:grpSpMkLst>
            <pc:docMk/>
            <pc:sldMk cId="3779648107" sldId="258"/>
            <ac:grpSpMk id="100" creationId="{B8891236-D5E9-40B8-97B8-59330A6FD261}"/>
          </ac:grpSpMkLst>
        </pc:grpChg>
        <pc:grpChg chg="del mod">
          <ac:chgData name="Xun Gong" userId="0ff8c509-1087-48ec-bf60-e4c00b098044" providerId="ADAL" clId="{0797C4E4-C177-41F0-B6FA-85202267818E}" dt="2022-02-03T16:05:07.283" v="104"/>
          <ac:grpSpMkLst>
            <pc:docMk/>
            <pc:sldMk cId="3779648107" sldId="258"/>
            <ac:grpSpMk id="105" creationId="{599F97ED-EE0E-4EBC-8629-D7BCA045A718}"/>
          </ac:grpSpMkLst>
        </pc:grpChg>
        <pc:grpChg chg="del mod">
          <ac:chgData name="Xun Gong" userId="0ff8c509-1087-48ec-bf60-e4c00b098044" providerId="ADAL" clId="{0797C4E4-C177-41F0-B6FA-85202267818E}" dt="2022-02-03T16:06:13.474" v="150"/>
          <ac:grpSpMkLst>
            <pc:docMk/>
            <pc:sldMk cId="3779648107" sldId="258"/>
            <ac:grpSpMk id="108" creationId="{8CBD0F91-369A-4F03-B9F3-6C40A8D2999F}"/>
          </ac:grpSpMkLst>
        </pc:grpChg>
        <pc:grpChg chg="del mod">
          <ac:chgData name="Xun Gong" userId="0ff8c509-1087-48ec-bf60-e4c00b098044" providerId="ADAL" clId="{0797C4E4-C177-41F0-B6FA-85202267818E}" dt="2022-02-03T16:07:23.996" v="275"/>
          <ac:grpSpMkLst>
            <pc:docMk/>
            <pc:sldMk cId="3779648107" sldId="258"/>
            <ac:grpSpMk id="109" creationId="{73F61639-CDDB-4ADC-A39C-1122B4B0A908}"/>
          </ac:grpSpMkLst>
        </pc:grpChg>
        <pc:grpChg chg="del mod">
          <ac:chgData name="Xun Gong" userId="0ff8c509-1087-48ec-bf60-e4c00b098044" providerId="ADAL" clId="{0797C4E4-C177-41F0-B6FA-85202267818E}" dt="2022-02-03T16:07:23.996" v="275"/>
          <ac:grpSpMkLst>
            <pc:docMk/>
            <pc:sldMk cId="3779648107" sldId="258"/>
            <ac:grpSpMk id="119" creationId="{46B99DA9-39D4-49BE-85D8-746FC600CE7E}"/>
          </ac:grpSpMkLst>
        </pc:grpChg>
        <pc:grpChg chg="del mod">
          <ac:chgData name="Xun Gong" userId="0ff8c509-1087-48ec-bf60-e4c00b098044" providerId="ADAL" clId="{0797C4E4-C177-41F0-B6FA-85202267818E}" dt="2022-02-03T16:06:49.065" v="226"/>
          <ac:grpSpMkLst>
            <pc:docMk/>
            <pc:sldMk cId="3779648107" sldId="258"/>
            <ac:grpSpMk id="128" creationId="{8FDA6757-EAE4-4420-9284-1385A40B5764}"/>
          </ac:grpSpMkLst>
        </pc:grpChg>
        <pc:grpChg chg="del mod">
          <ac:chgData name="Xun Gong" userId="0ff8c509-1087-48ec-bf60-e4c00b098044" providerId="ADAL" clId="{0797C4E4-C177-41F0-B6FA-85202267818E}" dt="2022-02-03T16:07:51.187" v="309"/>
          <ac:grpSpMkLst>
            <pc:docMk/>
            <pc:sldMk cId="3779648107" sldId="258"/>
            <ac:grpSpMk id="129" creationId="{49DE26BB-918B-40FA-BB78-E8CFC048FEAD}"/>
          </ac:grpSpMkLst>
        </pc:grpChg>
        <pc:grpChg chg="del mod">
          <ac:chgData name="Xun Gong" userId="0ff8c509-1087-48ec-bf60-e4c00b098044" providerId="ADAL" clId="{0797C4E4-C177-41F0-B6FA-85202267818E}" dt="2022-02-03T16:07:51.187" v="309"/>
          <ac:grpSpMkLst>
            <pc:docMk/>
            <pc:sldMk cId="3779648107" sldId="258"/>
            <ac:grpSpMk id="135" creationId="{A0424809-2634-4BD7-B4FE-0844FE8D2E3F}"/>
          </ac:grpSpMkLst>
        </pc:grpChg>
        <pc:grpChg chg="del mod">
          <ac:chgData name="Xun Gong" userId="0ff8c509-1087-48ec-bf60-e4c00b098044" providerId="ADAL" clId="{0797C4E4-C177-41F0-B6FA-85202267818E}" dt="2022-02-03T16:07:51.187" v="309"/>
          <ac:grpSpMkLst>
            <pc:docMk/>
            <pc:sldMk cId="3779648107" sldId="258"/>
            <ac:grpSpMk id="152" creationId="{11E6C935-FA5E-4493-8CAB-6A7008D09CCE}"/>
          </ac:grpSpMkLst>
        </pc:grpChg>
        <pc:grpChg chg="del mod">
          <ac:chgData name="Xun Gong" userId="0ff8c509-1087-48ec-bf60-e4c00b098044" providerId="ADAL" clId="{0797C4E4-C177-41F0-B6FA-85202267818E}" dt="2022-02-03T16:07:20.223" v="273"/>
          <ac:grpSpMkLst>
            <pc:docMk/>
            <pc:sldMk cId="3779648107" sldId="258"/>
            <ac:grpSpMk id="171" creationId="{3ADA1242-C27C-491A-82DA-11AA0F7EDFB7}"/>
          </ac:grpSpMkLst>
        </pc:grpChg>
        <pc:grpChg chg="del mod">
          <ac:chgData name="Xun Gong" userId="0ff8c509-1087-48ec-bf60-e4c00b098044" providerId="ADAL" clId="{0797C4E4-C177-41F0-B6FA-85202267818E}" dt="2022-02-03T16:07:51.187" v="309"/>
          <ac:grpSpMkLst>
            <pc:docMk/>
            <pc:sldMk cId="3779648107" sldId="258"/>
            <ac:grpSpMk id="180" creationId="{B6AD5EBB-AD8B-4E82-9CF2-CAE354D309FB}"/>
          </ac:grpSpMkLst>
        </pc:grpChg>
        <pc:grpChg chg="del mod">
          <ac:chgData name="Xun Gong" userId="0ff8c509-1087-48ec-bf60-e4c00b098044" providerId="ADAL" clId="{0797C4E4-C177-41F0-B6FA-85202267818E}" dt="2022-02-03T16:07:51.187" v="309"/>
          <ac:grpSpMkLst>
            <pc:docMk/>
            <pc:sldMk cId="3779648107" sldId="258"/>
            <ac:grpSpMk id="182" creationId="{EA3E647F-031D-4C41-A236-627E3FE3F111}"/>
          </ac:grpSpMkLst>
        </pc:grpChg>
        <pc:grpChg chg="del mod">
          <ac:chgData name="Xun Gong" userId="0ff8c509-1087-48ec-bf60-e4c00b098044" providerId="ADAL" clId="{0797C4E4-C177-41F0-B6FA-85202267818E}" dt="2022-02-03T16:07:31.940" v="293"/>
          <ac:grpSpMkLst>
            <pc:docMk/>
            <pc:sldMk cId="3779648107" sldId="258"/>
            <ac:grpSpMk id="184" creationId="{927A9F03-0FAA-4018-A1A1-585FA71E0D85}"/>
          </ac:grpSpMkLst>
        </pc:grpChg>
        <pc:grpChg chg="del mod">
          <ac:chgData name="Xun Gong" userId="0ff8c509-1087-48ec-bf60-e4c00b098044" providerId="ADAL" clId="{0797C4E4-C177-41F0-B6FA-85202267818E}" dt="2022-02-03T16:07:51.187" v="309"/>
          <ac:grpSpMkLst>
            <pc:docMk/>
            <pc:sldMk cId="3779648107" sldId="258"/>
            <ac:grpSpMk id="202" creationId="{ABFEF25C-6F77-400F-9C82-C910F905A559}"/>
          </ac:grpSpMkLst>
        </pc:grpChg>
        <pc:grpChg chg="del mod">
          <ac:chgData name="Xun Gong" userId="0ff8c509-1087-48ec-bf60-e4c00b098044" providerId="ADAL" clId="{0797C4E4-C177-41F0-B6FA-85202267818E}" dt="2022-02-03T16:07:42.499" v="305"/>
          <ac:grpSpMkLst>
            <pc:docMk/>
            <pc:sldMk cId="3779648107" sldId="258"/>
            <ac:grpSpMk id="212" creationId="{65BDCD06-42F5-49E0-98CB-64744FC03959}"/>
          </ac:grpSpMkLst>
        </pc:grpChg>
        <pc:grpChg chg="del mod">
          <ac:chgData name="Xun Gong" userId="0ff8c509-1087-48ec-bf60-e4c00b098044" providerId="ADAL" clId="{0797C4E4-C177-41F0-B6FA-85202267818E}" dt="2022-02-03T16:07:44.411" v="307"/>
          <ac:grpSpMkLst>
            <pc:docMk/>
            <pc:sldMk cId="3779648107" sldId="258"/>
            <ac:grpSpMk id="214" creationId="{09299A39-81E8-44B5-8F16-3317247D8F8C}"/>
          </ac:grpSpMkLst>
        </pc:grpChg>
        <pc:grpChg chg="del mod">
          <ac:chgData name="Xun Gong" userId="0ff8c509-1087-48ec-bf60-e4c00b098044" providerId="ADAL" clId="{0797C4E4-C177-41F0-B6FA-85202267818E}" dt="2022-02-03T16:07:51.187" v="309"/>
          <ac:grpSpMkLst>
            <pc:docMk/>
            <pc:sldMk cId="3779648107" sldId="258"/>
            <ac:grpSpMk id="216" creationId="{616F7FAB-DF2F-4029-BE2E-4FAD858D5E89}"/>
          </ac:grpSpMkLst>
        </pc:grpChg>
        <pc:grpChg chg="del mod">
          <ac:chgData name="Xun Gong" userId="0ff8c509-1087-48ec-bf60-e4c00b098044" providerId="ADAL" clId="{0797C4E4-C177-41F0-B6FA-85202267818E}" dt="2022-02-03T16:08:43.295" v="433"/>
          <ac:grpSpMkLst>
            <pc:docMk/>
            <pc:sldMk cId="3779648107" sldId="258"/>
            <ac:grpSpMk id="218" creationId="{D9DF2948-A1F1-4BB8-A16F-E9E434763D88}"/>
          </ac:grpSpMkLst>
        </pc:grpChg>
        <pc:inkChg chg="add del">
          <ac:chgData name="Xun Gong" userId="0ff8c509-1087-48ec-bf60-e4c00b098044" providerId="ADAL" clId="{0797C4E4-C177-41F0-B6FA-85202267818E}" dt="2022-02-03T16:06:13.480" v="181"/>
          <ac:inkMkLst>
            <pc:docMk/>
            <pc:sldMk cId="3779648107" sldId="258"/>
            <ac:inkMk id="2" creationId="{3393D3C4-524B-412C-9F63-F90565784129}"/>
          </ac:inkMkLst>
        </pc:inkChg>
        <pc:inkChg chg="add del mod">
          <ac:chgData name="Xun Gong" userId="0ff8c509-1087-48ec-bf60-e4c00b098044" providerId="ADAL" clId="{0797C4E4-C177-41F0-B6FA-85202267818E}" dt="2022-02-03T16:06:13.475" v="157"/>
          <ac:inkMkLst>
            <pc:docMk/>
            <pc:sldMk cId="3779648107" sldId="258"/>
            <ac:inkMk id="4" creationId="{89424EF0-9B5D-4574-9842-A9A848E8C04F}"/>
          </ac:inkMkLst>
        </pc:inkChg>
        <pc:inkChg chg="add del mod">
          <ac:chgData name="Xun Gong" userId="0ff8c509-1087-48ec-bf60-e4c00b098044" providerId="ADAL" clId="{0797C4E4-C177-41F0-B6FA-85202267818E}" dt="2022-02-03T16:06:13.470" v="128"/>
          <ac:inkMkLst>
            <pc:docMk/>
            <pc:sldMk cId="3779648107" sldId="258"/>
            <ac:inkMk id="5" creationId="{095DB1B2-2174-41F8-8797-671F5BB6EA0C}"/>
          </ac:inkMkLst>
        </pc:inkChg>
        <pc:inkChg chg="add del mod">
          <ac:chgData name="Xun Gong" userId="0ff8c509-1087-48ec-bf60-e4c00b098044" providerId="ADAL" clId="{0797C4E4-C177-41F0-B6FA-85202267818E}" dt="2022-02-03T16:06:13.475" v="155"/>
          <ac:inkMkLst>
            <pc:docMk/>
            <pc:sldMk cId="3779648107" sldId="258"/>
            <ac:inkMk id="6" creationId="{A17CEA58-0CE6-4662-AA3B-71B3A2FF2420}"/>
          </ac:inkMkLst>
        </pc:inkChg>
        <pc:inkChg chg="add del mod">
          <ac:chgData name="Xun Gong" userId="0ff8c509-1087-48ec-bf60-e4c00b098044" providerId="ADAL" clId="{0797C4E4-C177-41F0-B6FA-85202267818E}" dt="2022-02-03T16:06:13.469" v="123"/>
          <ac:inkMkLst>
            <pc:docMk/>
            <pc:sldMk cId="3779648107" sldId="258"/>
            <ac:inkMk id="7" creationId="{ED9F6502-A70C-4899-BEAD-00258BBA5480}"/>
          </ac:inkMkLst>
        </pc:inkChg>
        <pc:inkChg chg="add del mod">
          <ac:chgData name="Xun Gong" userId="0ff8c509-1087-48ec-bf60-e4c00b098044" providerId="ADAL" clId="{0797C4E4-C177-41F0-B6FA-85202267818E}" dt="2022-02-03T16:06:13.476" v="160"/>
          <ac:inkMkLst>
            <pc:docMk/>
            <pc:sldMk cId="3779648107" sldId="258"/>
            <ac:inkMk id="8" creationId="{2A0C1375-7542-48F3-86E1-49CD53B118BB}"/>
          </ac:inkMkLst>
        </pc:inkChg>
        <pc:inkChg chg="add del mod">
          <ac:chgData name="Xun Gong" userId="0ff8c509-1087-48ec-bf60-e4c00b098044" providerId="ADAL" clId="{0797C4E4-C177-41F0-B6FA-85202267818E}" dt="2022-02-03T16:06:13.473" v="143"/>
          <ac:inkMkLst>
            <pc:docMk/>
            <pc:sldMk cId="3779648107" sldId="258"/>
            <ac:inkMk id="9" creationId="{8F4D2802-7EAD-4757-9FF2-29450079ADB5}"/>
          </ac:inkMkLst>
        </pc:inkChg>
        <pc:inkChg chg="add del mod">
          <ac:chgData name="Xun Gong" userId="0ff8c509-1087-48ec-bf60-e4c00b098044" providerId="ADAL" clId="{0797C4E4-C177-41F0-B6FA-85202267818E}" dt="2022-02-03T16:06:13.480" v="187"/>
          <ac:inkMkLst>
            <pc:docMk/>
            <pc:sldMk cId="3779648107" sldId="258"/>
            <ac:inkMk id="10" creationId="{E698FDCB-C80E-4589-B5E8-28044B827B23}"/>
          </ac:inkMkLst>
        </pc:inkChg>
        <pc:inkChg chg="add del mod">
          <ac:chgData name="Xun Gong" userId="0ff8c509-1087-48ec-bf60-e4c00b098044" providerId="ADAL" clId="{0797C4E4-C177-41F0-B6FA-85202267818E}" dt="2022-02-03T16:08:03.870" v="325"/>
          <ac:inkMkLst>
            <pc:docMk/>
            <pc:sldMk cId="3779648107" sldId="258"/>
            <ac:inkMk id="11" creationId="{87ADD378-0BD8-4CA9-9005-704DDFA52078}"/>
          </ac:inkMkLst>
        </pc:inkChg>
        <pc:inkChg chg="add del mod">
          <ac:chgData name="Xun Gong" userId="0ff8c509-1087-48ec-bf60-e4c00b098044" providerId="ADAL" clId="{0797C4E4-C177-41F0-B6FA-85202267818E}" dt="2022-02-03T16:06:13.476" v="159"/>
          <ac:inkMkLst>
            <pc:docMk/>
            <pc:sldMk cId="3779648107" sldId="258"/>
            <ac:inkMk id="12" creationId="{8E24554A-8851-4CBC-83D4-59F3CA7A63A7}"/>
          </ac:inkMkLst>
        </pc:inkChg>
        <pc:inkChg chg="add del mod">
          <ac:chgData name="Xun Gong" userId="0ff8c509-1087-48ec-bf60-e4c00b098044" providerId="ADAL" clId="{0797C4E4-C177-41F0-B6FA-85202267818E}" dt="2022-02-03T16:06:13.471" v="134"/>
          <ac:inkMkLst>
            <pc:docMk/>
            <pc:sldMk cId="3779648107" sldId="258"/>
            <ac:inkMk id="13" creationId="{92640319-948C-4216-B3D7-91DF797881EF}"/>
          </ac:inkMkLst>
        </pc:inkChg>
        <pc:inkChg chg="add del mod">
          <ac:chgData name="Xun Gong" userId="0ff8c509-1087-48ec-bf60-e4c00b098044" providerId="ADAL" clId="{0797C4E4-C177-41F0-B6FA-85202267818E}" dt="2022-02-03T16:06:13.469" v="124"/>
          <ac:inkMkLst>
            <pc:docMk/>
            <pc:sldMk cId="3779648107" sldId="258"/>
            <ac:inkMk id="14" creationId="{2A9BF62B-904D-471F-9A64-86A4059783FA}"/>
          </ac:inkMkLst>
        </pc:inkChg>
        <pc:inkChg chg="add del mod">
          <ac:chgData name="Xun Gong" userId="0ff8c509-1087-48ec-bf60-e4c00b098044" providerId="ADAL" clId="{0797C4E4-C177-41F0-B6FA-85202267818E}" dt="2022-02-03T16:08:03.871" v="326"/>
          <ac:inkMkLst>
            <pc:docMk/>
            <pc:sldMk cId="3779648107" sldId="258"/>
            <ac:inkMk id="15" creationId="{97F6C548-43C6-44FD-9960-2012BB936D44}"/>
          </ac:inkMkLst>
        </pc:inkChg>
        <pc:inkChg chg="add del mod">
          <ac:chgData name="Xun Gong" userId="0ff8c509-1087-48ec-bf60-e4c00b098044" providerId="ADAL" clId="{0797C4E4-C177-41F0-B6FA-85202267818E}" dt="2022-02-03T16:06:13.480" v="184"/>
          <ac:inkMkLst>
            <pc:docMk/>
            <pc:sldMk cId="3779648107" sldId="258"/>
            <ac:inkMk id="16" creationId="{8DCCD499-1584-4BEA-82A2-EC5F0D6DC9AB}"/>
          </ac:inkMkLst>
        </pc:inkChg>
        <pc:inkChg chg="add del mod">
          <ac:chgData name="Xun Gong" userId="0ff8c509-1087-48ec-bf60-e4c00b098044" providerId="ADAL" clId="{0797C4E4-C177-41F0-B6FA-85202267818E}" dt="2022-02-03T16:06:13.478" v="172"/>
          <ac:inkMkLst>
            <pc:docMk/>
            <pc:sldMk cId="3779648107" sldId="258"/>
            <ac:inkMk id="17" creationId="{F1A53CF0-FAAC-441B-A545-BD855E4FB3D2}"/>
          </ac:inkMkLst>
        </pc:inkChg>
        <pc:inkChg chg="add del mod">
          <ac:chgData name="Xun Gong" userId="0ff8c509-1087-48ec-bf60-e4c00b098044" providerId="ADAL" clId="{0797C4E4-C177-41F0-B6FA-85202267818E}" dt="2022-02-03T16:06:13.466" v="110"/>
          <ac:inkMkLst>
            <pc:docMk/>
            <pc:sldMk cId="3779648107" sldId="258"/>
            <ac:inkMk id="19" creationId="{4A122B64-BE6C-4530-BF3C-2ECC12ED65F7}"/>
          </ac:inkMkLst>
        </pc:inkChg>
        <pc:inkChg chg="add del mod">
          <ac:chgData name="Xun Gong" userId="0ff8c509-1087-48ec-bf60-e4c00b098044" providerId="ADAL" clId="{0797C4E4-C177-41F0-B6FA-85202267818E}" dt="2022-02-03T16:06:13.475" v="154"/>
          <ac:inkMkLst>
            <pc:docMk/>
            <pc:sldMk cId="3779648107" sldId="258"/>
            <ac:inkMk id="20" creationId="{A5C8A332-31A0-4DC7-AFBD-54F7B9B1EF30}"/>
          </ac:inkMkLst>
        </pc:inkChg>
        <pc:inkChg chg="add del mod">
          <ac:chgData name="Xun Gong" userId="0ff8c509-1087-48ec-bf60-e4c00b098044" providerId="ADAL" clId="{0797C4E4-C177-41F0-B6FA-85202267818E}" dt="2022-02-03T16:06:13.479" v="175"/>
          <ac:inkMkLst>
            <pc:docMk/>
            <pc:sldMk cId="3779648107" sldId="258"/>
            <ac:inkMk id="21" creationId="{0350ACD7-5D08-4934-9D1E-D39981572F13}"/>
          </ac:inkMkLst>
        </pc:inkChg>
        <pc:inkChg chg="add del mod">
          <ac:chgData name="Xun Gong" userId="0ff8c509-1087-48ec-bf60-e4c00b098044" providerId="ADAL" clId="{0797C4E4-C177-41F0-B6FA-85202267818E}" dt="2022-02-03T16:06:13.473" v="145"/>
          <ac:inkMkLst>
            <pc:docMk/>
            <pc:sldMk cId="3779648107" sldId="258"/>
            <ac:inkMk id="23" creationId="{BF23829F-6CFC-433C-91F4-7AA7FA1100C2}"/>
          </ac:inkMkLst>
        </pc:inkChg>
        <pc:inkChg chg="add del mod">
          <ac:chgData name="Xun Gong" userId="0ff8c509-1087-48ec-bf60-e4c00b098044" providerId="ADAL" clId="{0797C4E4-C177-41F0-B6FA-85202267818E}" dt="2022-02-03T16:06:13.475" v="156"/>
          <ac:inkMkLst>
            <pc:docMk/>
            <pc:sldMk cId="3779648107" sldId="258"/>
            <ac:inkMk id="24" creationId="{9013DA4B-6B05-4789-A459-F14C671A392C}"/>
          </ac:inkMkLst>
        </pc:inkChg>
        <pc:inkChg chg="add del mod">
          <ac:chgData name="Xun Gong" userId="0ff8c509-1087-48ec-bf60-e4c00b098044" providerId="ADAL" clId="{0797C4E4-C177-41F0-B6FA-85202267818E}" dt="2022-02-03T16:06:13.466" v="112"/>
          <ac:inkMkLst>
            <pc:docMk/>
            <pc:sldMk cId="3779648107" sldId="258"/>
            <ac:inkMk id="25" creationId="{0C9D4929-F654-43DA-87BD-A2FA18A3D175}"/>
          </ac:inkMkLst>
        </pc:inkChg>
        <pc:inkChg chg="add del mod">
          <ac:chgData name="Xun Gong" userId="0ff8c509-1087-48ec-bf60-e4c00b098044" providerId="ADAL" clId="{0797C4E4-C177-41F0-B6FA-85202267818E}" dt="2022-02-03T16:06:13.467" v="116"/>
          <ac:inkMkLst>
            <pc:docMk/>
            <pc:sldMk cId="3779648107" sldId="258"/>
            <ac:inkMk id="26" creationId="{41C0D9B2-9E0F-467F-98D1-7ED20D72C589}"/>
          </ac:inkMkLst>
        </pc:inkChg>
        <pc:inkChg chg="add del mod">
          <ac:chgData name="Xun Gong" userId="0ff8c509-1087-48ec-bf60-e4c00b098044" providerId="ADAL" clId="{0797C4E4-C177-41F0-B6FA-85202267818E}" dt="2022-02-03T16:06:13.470" v="129"/>
          <ac:inkMkLst>
            <pc:docMk/>
            <pc:sldMk cId="3779648107" sldId="258"/>
            <ac:inkMk id="27" creationId="{598CAE69-B3DE-45C6-927B-B2ADE6786BDE}"/>
          </ac:inkMkLst>
        </pc:inkChg>
        <pc:inkChg chg="add del mod">
          <ac:chgData name="Xun Gong" userId="0ff8c509-1087-48ec-bf60-e4c00b098044" providerId="ADAL" clId="{0797C4E4-C177-41F0-B6FA-85202267818E}" dt="2022-02-03T16:06:13.470" v="131"/>
          <ac:inkMkLst>
            <pc:docMk/>
            <pc:sldMk cId="3779648107" sldId="258"/>
            <ac:inkMk id="29" creationId="{5B135545-9A67-460E-9C97-2E453E071DD0}"/>
          </ac:inkMkLst>
        </pc:inkChg>
        <pc:inkChg chg="add del mod">
          <ac:chgData name="Xun Gong" userId="0ff8c509-1087-48ec-bf60-e4c00b098044" providerId="ADAL" clId="{0797C4E4-C177-41F0-B6FA-85202267818E}" dt="2022-02-03T16:06:13.481" v="189"/>
          <ac:inkMkLst>
            <pc:docMk/>
            <pc:sldMk cId="3779648107" sldId="258"/>
            <ac:inkMk id="30" creationId="{5B15E028-5A93-444A-B674-A053F4127138}"/>
          </ac:inkMkLst>
        </pc:inkChg>
        <pc:inkChg chg="add del mod">
          <ac:chgData name="Xun Gong" userId="0ff8c509-1087-48ec-bf60-e4c00b098044" providerId="ADAL" clId="{0797C4E4-C177-41F0-B6FA-85202267818E}" dt="2022-02-03T16:06:13.476" v="162"/>
          <ac:inkMkLst>
            <pc:docMk/>
            <pc:sldMk cId="3779648107" sldId="258"/>
            <ac:inkMk id="31" creationId="{E778B47E-422B-4703-A35B-D22853995DEC}"/>
          </ac:inkMkLst>
        </pc:inkChg>
        <pc:inkChg chg="add del mod">
          <ac:chgData name="Xun Gong" userId="0ff8c509-1087-48ec-bf60-e4c00b098044" providerId="ADAL" clId="{0797C4E4-C177-41F0-B6FA-85202267818E}" dt="2022-02-03T16:06:13.466" v="111"/>
          <ac:inkMkLst>
            <pc:docMk/>
            <pc:sldMk cId="3779648107" sldId="258"/>
            <ac:inkMk id="32" creationId="{3C4D9A06-752C-4B01-8ACC-1A90D1A9F35A}"/>
          </ac:inkMkLst>
        </pc:inkChg>
        <pc:inkChg chg="add del mod">
          <ac:chgData name="Xun Gong" userId="0ff8c509-1087-48ec-bf60-e4c00b098044" providerId="ADAL" clId="{0797C4E4-C177-41F0-B6FA-85202267818E}" dt="2022-02-03T16:06:13.469" v="127"/>
          <ac:inkMkLst>
            <pc:docMk/>
            <pc:sldMk cId="3779648107" sldId="258"/>
            <ac:inkMk id="33" creationId="{989C2E9B-5DBB-4877-9131-9E1CA3199F2F}"/>
          </ac:inkMkLst>
        </pc:inkChg>
        <pc:inkChg chg="add del mod">
          <ac:chgData name="Xun Gong" userId="0ff8c509-1087-48ec-bf60-e4c00b098044" providerId="ADAL" clId="{0797C4E4-C177-41F0-B6FA-85202267818E}" dt="2022-02-03T16:06:13.477" v="166"/>
          <ac:inkMkLst>
            <pc:docMk/>
            <pc:sldMk cId="3779648107" sldId="258"/>
            <ac:inkMk id="34" creationId="{7A71F4F2-6948-4242-ABF4-1FB713BF903D}"/>
          </ac:inkMkLst>
        </pc:inkChg>
        <pc:inkChg chg="add del mod">
          <ac:chgData name="Xun Gong" userId="0ff8c509-1087-48ec-bf60-e4c00b098044" providerId="ADAL" clId="{0797C4E4-C177-41F0-B6FA-85202267818E}" dt="2022-02-03T16:06:13.476" v="158"/>
          <ac:inkMkLst>
            <pc:docMk/>
            <pc:sldMk cId="3779648107" sldId="258"/>
            <ac:inkMk id="35" creationId="{6FA4BA4B-6078-4E67-AAD1-0572B1DA5D01}"/>
          </ac:inkMkLst>
        </pc:inkChg>
        <pc:inkChg chg="add del mod">
          <ac:chgData name="Xun Gong" userId="0ff8c509-1087-48ec-bf60-e4c00b098044" providerId="ADAL" clId="{0797C4E4-C177-41F0-B6FA-85202267818E}" dt="2022-02-03T16:06:13.465" v="107"/>
          <ac:inkMkLst>
            <pc:docMk/>
            <pc:sldMk cId="3779648107" sldId="258"/>
            <ac:inkMk id="36" creationId="{EE88C898-4CBB-4972-93A9-3EA73EC7F0BD}"/>
          </ac:inkMkLst>
        </pc:inkChg>
        <pc:inkChg chg="add del mod">
          <ac:chgData name="Xun Gong" userId="0ff8c509-1087-48ec-bf60-e4c00b098044" providerId="ADAL" clId="{0797C4E4-C177-41F0-B6FA-85202267818E}" dt="2022-02-03T16:06:13.474" v="151"/>
          <ac:inkMkLst>
            <pc:docMk/>
            <pc:sldMk cId="3779648107" sldId="258"/>
            <ac:inkMk id="37" creationId="{222362D9-DCDD-4D95-9967-37086064B582}"/>
          </ac:inkMkLst>
        </pc:inkChg>
        <pc:inkChg chg="add del mod">
          <ac:chgData name="Xun Gong" userId="0ff8c509-1087-48ec-bf60-e4c00b098044" providerId="ADAL" clId="{0797C4E4-C177-41F0-B6FA-85202267818E}" dt="2022-02-03T16:08:03.875" v="334"/>
          <ac:inkMkLst>
            <pc:docMk/>
            <pc:sldMk cId="3779648107" sldId="258"/>
            <ac:inkMk id="38" creationId="{35F6A7AC-1FA3-4521-8D06-DBD01ECB4375}"/>
          </ac:inkMkLst>
        </pc:inkChg>
        <pc:inkChg chg="add del mod">
          <ac:chgData name="Xun Gong" userId="0ff8c509-1087-48ec-bf60-e4c00b098044" providerId="ADAL" clId="{0797C4E4-C177-41F0-B6FA-85202267818E}" dt="2022-02-03T16:06:13.480" v="186"/>
          <ac:inkMkLst>
            <pc:docMk/>
            <pc:sldMk cId="3779648107" sldId="258"/>
            <ac:inkMk id="39" creationId="{28AEB3F3-FBE8-4E5D-99D5-0188D7D39619}"/>
          </ac:inkMkLst>
        </pc:inkChg>
        <pc:inkChg chg="add del">
          <ac:chgData name="Xun Gong" userId="0ff8c509-1087-48ec-bf60-e4c00b098044" providerId="ADAL" clId="{0797C4E4-C177-41F0-B6FA-85202267818E}" dt="2022-02-03T16:06:13.477" v="168"/>
          <ac:inkMkLst>
            <pc:docMk/>
            <pc:sldMk cId="3779648107" sldId="258"/>
            <ac:inkMk id="41" creationId="{248897E2-07D6-4DE7-B604-D8CF54215EA4}"/>
          </ac:inkMkLst>
        </pc:inkChg>
        <pc:inkChg chg="add del">
          <ac:chgData name="Xun Gong" userId="0ff8c509-1087-48ec-bf60-e4c00b098044" providerId="ADAL" clId="{0797C4E4-C177-41F0-B6FA-85202267818E}" dt="2022-02-03T16:06:13.472" v="142"/>
          <ac:inkMkLst>
            <pc:docMk/>
            <pc:sldMk cId="3779648107" sldId="258"/>
            <ac:inkMk id="42" creationId="{28D34538-99D6-410B-80CA-009E9E3411CC}"/>
          </ac:inkMkLst>
        </pc:inkChg>
        <pc:inkChg chg="add del mod">
          <ac:chgData name="Xun Gong" userId="0ff8c509-1087-48ec-bf60-e4c00b098044" providerId="ADAL" clId="{0797C4E4-C177-41F0-B6FA-85202267818E}" dt="2022-02-03T16:06:13.468" v="120"/>
          <ac:inkMkLst>
            <pc:docMk/>
            <pc:sldMk cId="3779648107" sldId="258"/>
            <ac:inkMk id="43" creationId="{FAFEB058-C913-47A4-BC2F-4774F85F29BC}"/>
          </ac:inkMkLst>
        </pc:inkChg>
        <pc:inkChg chg="add del mod">
          <ac:chgData name="Xun Gong" userId="0ff8c509-1087-48ec-bf60-e4c00b098044" providerId="ADAL" clId="{0797C4E4-C177-41F0-B6FA-85202267818E}" dt="2022-02-03T16:06:13.468" v="121"/>
          <ac:inkMkLst>
            <pc:docMk/>
            <pc:sldMk cId="3779648107" sldId="258"/>
            <ac:inkMk id="44" creationId="{22FEA362-D57D-4FC5-AA70-2C8EBD878772}"/>
          </ac:inkMkLst>
        </pc:inkChg>
        <pc:inkChg chg="add del mod">
          <ac:chgData name="Xun Gong" userId="0ff8c509-1087-48ec-bf60-e4c00b098044" providerId="ADAL" clId="{0797C4E4-C177-41F0-B6FA-85202267818E}" dt="2022-02-03T16:06:13.472" v="140"/>
          <ac:inkMkLst>
            <pc:docMk/>
            <pc:sldMk cId="3779648107" sldId="258"/>
            <ac:inkMk id="45" creationId="{198D794F-571E-4D89-9F1B-7EDE895AF343}"/>
          </ac:inkMkLst>
        </pc:inkChg>
        <pc:inkChg chg="add del mod">
          <ac:chgData name="Xun Gong" userId="0ff8c509-1087-48ec-bf60-e4c00b098044" providerId="ADAL" clId="{0797C4E4-C177-41F0-B6FA-85202267818E}" dt="2022-02-03T16:06:13.470" v="132"/>
          <ac:inkMkLst>
            <pc:docMk/>
            <pc:sldMk cId="3779648107" sldId="258"/>
            <ac:inkMk id="47" creationId="{A98B7713-CCEC-4FB1-8228-5B886482949E}"/>
          </ac:inkMkLst>
        </pc:inkChg>
        <pc:inkChg chg="add del mod">
          <ac:chgData name="Xun Gong" userId="0ff8c509-1087-48ec-bf60-e4c00b098044" providerId="ADAL" clId="{0797C4E4-C177-41F0-B6FA-85202267818E}" dt="2022-02-03T16:06:13.479" v="180"/>
          <ac:inkMkLst>
            <pc:docMk/>
            <pc:sldMk cId="3779648107" sldId="258"/>
            <ac:inkMk id="48" creationId="{93D68151-0575-46C1-9AD4-564EF7000AFC}"/>
          </ac:inkMkLst>
        </pc:inkChg>
        <pc:inkChg chg="add del">
          <ac:chgData name="Xun Gong" userId="0ff8c509-1087-48ec-bf60-e4c00b098044" providerId="ADAL" clId="{0797C4E4-C177-41F0-B6FA-85202267818E}" dt="2022-02-03T16:06:13.478" v="171"/>
          <ac:inkMkLst>
            <pc:docMk/>
            <pc:sldMk cId="3779648107" sldId="258"/>
            <ac:inkMk id="50" creationId="{BF5B6C54-01D1-43DB-BEDC-03EA0B68021F}"/>
          </ac:inkMkLst>
        </pc:inkChg>
        <pc:inkChg chg="add del mod">
          <ac:chgData name="Xun Gong" userId="0ff8c509-1087-48ec-bf60-e4c00b098044" providerId="ADAL" clId="{0797C4E4-C177-41F0-B6FA-85202267818E}" dt="2022-02-03T16:06:13.470" v="130"/>
          <ac:inkMkLst>
            <pc:docMk/>
            <pc:sldMk cId="3779648107" sldId="258"/>
            <ac:inkMk id="51" creationId="{C5AE6BA3-8422-4C00-BC77-F66C671D6755}"/>
          </ac:inkMkLst>
        </pc:inkChg>
        <pc:inkChg chg="add del mod">
          <ac:chgData name="Xun Gong" userId="0ff8c509-1087-48ec-bf60-e4c00b098044" providerId="ADAL" clId="{0797C4E4-C177-41F0-B6FA-85202267818E}" dt="2022-02-03T16:06:13.467" v="115"/>
          <ac:inkMkLst>
            <pc:docMk/>
            <pc:sldMk cId="3779648107" sldId="258"/>
            <ac:inkMk id="52" creationId="{1A49E27F-9371-4847-B7E7-631F85193F0B}"/>
          </ac:inkMkLst>
        </pc:inkChg>
        <pc:inkChg chg="add del mod">
          <ac:chgData name="Xun Gong" userId="0ff8c509-1087-48ec-bf60-e4c00b098044" providerId="ADAL" clId="{0797C4E4-C177-41F0-B6FA-85202267818E}" dt="2022-02-03T16:06:13.479" v="179"/>
          <ac:inkMkLst>
            <pc:docMk/>
            <pc:sldMk cId="3779648107" sldId="258"/>
            <ac:inkMk id="53" creationId="{3934FE4F-B082-4EB8-A487-22D675448292}"/>
          </ac:inkMkLst>
        </pc:inkChg>
        <pc:inkChg chg="add del mod">
          <ac:chgData name="Xun Gong" userId="0ff8c509-1087-48ec-bf60-e4c00b098044" providerId="ADAL" clId="{0797C4E4-C177-41F0-B6FA-85202267818E}" dt="2022-02-03T16:06:13.478" v="169"/>
          <ac:inkMkLst>
            <pc:docMk/>
            <pc:sldMk cId="3779648107" sldId="258"/>
            <ac:inkMk id="54" creationId="{1B6ECD98-4FBC-480E-AEBD-32107A462B59}"/>
          </ac:inkMkLst>
        </pc:inkChg>
        <pc:inkChg chg="add del mod">
          <ac:chgData name="Xun Gong" userId="0ff8c509-1087-48ec-bf60-e4c00b098044" providerId="ADAL" clId="{0797C4E4-C177-41F0-B6FA-85202267818E}" dt="2022-02-03T16:06:13.474" v="152"/>
          <ac:inkMkLst>
            <pc:docMk/>
            <pc:sldMk cId="3779648107" sldId="258"/>
            <ac:inkMk id="55" creationId="{EF9911F0-B2B8-4768-8761-57EECB08C136}"/>
          </ac:inkMkLst>
        </pc:inkChg>
        <pc:inkChg chg="add del mod">
          <ac:chgData name="Xun Gong" userId="0ff8c509-1087-48ec-bf60-e4c00b098044" providerId="ADAL" clId="{0797C4E4-C177-41F0-B6FA-85202267818E}" dt="2022-02-03T16:06:13.464" v="105"/>
          <ac:inkMkLst>
            <pc:docMk/>
            <pc:sldMk cId="3779648107" sldId="258"/>
            <ac:inkMk id="56" creationId="{124268BE-84EE-448E-A835-4AC563C239CA}"/>
          </ac:inkMkLst>
        </pc:inkChg>
        <pc:inkChg chg="add del mod">
          <ac:chgData name="Xun Gong" userId="0ff8c509-1087-48ec-bf60-e4c00b098044" providerId="ADAL" clId="{0797C4E4-C177-41F0-B6FA-85202267818E}" dt="2022-02-03T16:08:03.861" v="311"/>
          <ac:inkMkLst>
            <pc:docMk/>
            <pc:sldMk cId="3779648107" sldId="258"/>
            <ac:inkMk id="57" creationId="{84254370-6C64-45A1-B9C6-FA4B14098D9B}"/>
          </ac:inkMkLst>
        </pc:inkChg>
        <pc:inkChg chg="add del mod">
          <ac:chgData name="Xun Gong" userId="0ff8c509-1087-48ec-bf60-e4c00b098044" providerId="ADAL" clId="{0797C4E4-C177-41F0-B6FA-85202267818E}" dt="2022-02-03T16:06:13.479" v="176"/>
          <ac:inkMkLst>
            <pc:docMk/>
            <pc:sldMk cId="3779648107" sldId="258"/>
            <ac:inkMk id="58" creationId="{C8D6DA89-2B76-4A7F-B510-09835C07F069}"/>
          </ac:inkMkLst>
        </pc:inkChg>
        <pc:inkChg chg="add del mod">
          <ac:chgData name="Xun Gong" userId="0ff8c509-1087-48ec-bf60-e4c00b098044" providerId="ADAL" clId="{0797C4E4-C177-41F0-B6FA-85202267818E}" dt="2022-02-03T16:06:13.467" v="114"/>
          <ac:inkMkLst>
            <pc:docMk/>
            <pc:sldMk cId="3779648107" sldId="258"/>
            <ac:inkMk id="59" creationId="{8CCECC17-9B71-49C9-8EAE-0A473F543C4A}"/>
          </ac:inkMkLst>
        </pc:inkChg>
        <pc:inkChg chg="add del mod">
          <ac:chgData name="Xun Gong" userId="0ff8c509-1087-48ec-bf60-e4c00b098044" providerId="ADAL" clId="{0797C4E4-C177-41F0-B6FA-85202267818E}" dt="2022-02-03T16:06:13.479" v="178"/>
          <ac:inkMkLst>
            <pc:docMk/>
            <pc:sldMk cId="3779648107" sldId="258"/>
            <ac:inkMk id="60" creationId="{C05411DF-CA59-451F-9B1A-2DDDA6861B22}"/>
          </ac:inkMkLst>
        </pc:inkChg>
        <pc:inkChg chg="add del mod">
          <ac:chgData name="Xun Gong" userId="0ff8c509-1087-48ec-bf60-e4c00b098044" providerId="ADAL" clId="{0797C4E4-C177-41F0-B6FA-85202267818E}" dt="2022-02-03T16:08:03.862" v="312"/>
          <ac:inkMkLst>
            <pc:docMk/>
            <pc:sldMk cId="3779648107" sldId="258"/>
            <ac:inkMk id="61" creationId="{DC775FC6-1C1D-4EF8-B046-453C2C99076C}"/>
          </ac:inkMkLst>
        </pc:inkChg>
        <pc:inkChg chg="add del mod">
          <ac:chgData name="Xun Gong" userId="0ff8c509-1087-48ec-bf60-e4c00b098044" providerId="ADAL" clId="{0797C4E4-C177-41F0-B6FA-85202267818E}" dt="2022-02-03T16:06:13.478" v="173"/>
          <ac:inkMkLst>
            <pc:docMk/>
            <pc:sldMk cId="3779648107" sldId="258"/>
            <ac:inkMk id="62" creationId="{E6F492B0-2735-4E6A-B779-E3D0B4DE76E3}"/>
          </ac:inkMkLst>
        </pc:inkChg>
        <pc:inkChg chg="add del mod">
          <ac:chgData name="Xun Gong" userId="0ff8c509-1087-48ec-bf60-e4c00b098044" providerId="ADAL" clId="{0797C4E4-C177-41F0-B6FA-85202267818E}" dt="2022-02-03T16:06:13.480" v="185"/>
          <ac:inkMkLst>
            <pc:docMk/>
            <pc:sldMk cId="3779648107" sldId="258"/>
            <ac:inkMk id="63" creationId="{46BBF6F9-3946-4AB5-9051-2E9D22363DB5}"/>
          </ac:inkMkLst>
        </pc:inkChg>
        <pc:inkChg chg="add del mod">
          <ac:chgData name="Xun Gong" userId="0ff8c509-1087-48ec-bf60-e4c00b098044" providerId="ADAL" clId="{0797C4E4-C177-41F0-B6FA-85202267818E}" dt="2022-02-03T16:06:13.471" v="137"/>
          <ac:inkMkLst>
            <pc:docMk/>
            <pc:sldMk cId="3779648107" sldId="258"/>
            <ac:inkMk id="64" creationId="{AEBB5B94-E253-4817-9658-8373875FE23D}"/>
          </ac:inkMkLst>
        </pc:inkChg>
        <pc:inkChg chg="add del mod">
          <ac:chgData name="Xun Gong" userId="0ff8c509-1087-48ec-bf60-e4c00b098044" providerId="ADAL" clId="{0797C4E4-C177-41F0-B6FA-85202267818E}" dt="2022-02-03T16:08:03.864" v="314"/>
          <ac:inkMkLst>
            <pc:docMk/>
            <pc:sldMk cId="3779648107" sldId="258"/>
            <ac:inkMk id="65" creationId="{7AC16C21-FFD3-4BC8-988E-7DBED020036C}"/>
          </ac:inkMkLst>
        </pc:inkChg>
        <pc:inkChg chg="add del mod">
          <ac:chgData name="Xun Gong" userId="0ff8c509-1087-48ec-bf60-e4c00b098044" providerId="ADAL" clId="{0797C4E4-C177-41F0-B6FA-85202267818E}" dt="2022-02-03T16:06:13.466" v="113"/>
          <ac:inkMkLst>
            <pc:docMk/>
            <pc:sldMk cId="3779648107" sldId="258"/>
            <ac:inkMk id="66" creationId="{FF71197C-DFA1-4D7B-946F-5208F1DAE2DC}"/>
          </ac:inkMkLst>
        </pc:inkChg>
        <pc:inkChg chg="add del mod">
          <ac:chgData name="Xun Gong" userId="0ff8c509-1087-48ec-bf60-e4c00b098044" providerId="ADAL" clId="{0797C4E4-C177-41F0-B6FA-85202267818E}" dt="2022-02-03T16:06:13.471" v="135"/>
          <ac:inkMkLst>
            <pc:docMk/>
            <pc:sldMk cId="3779648107" sldId="258"/>
            <ac:inkMk id="67" creationId="{DAC04736-0038-4F44-8477-64CE3F40BE64}"/>
          </ac:inkMkLst>
        </pc:inkChg>
        <pc:inkChg chg="add del mod">
          <ac:chgData name="Xun Gong" userId="0ff8c509-1087-48ec-bf60-e4c00b098044" providerId="ADAL" clId="{0797C4E4-C177-41F0-B6FA-85202267818E}" dt="2022-02-03T16:06:13.473" v="147"/>
          <ac:inkMkLst>
            <pc:docMk/>
            <pc:sldMk cId="3779648107" sldId="258"/>
            <ac:inkMk id="68" creationId="{824383F4-57A5-4D34-B162-45ECFEACA52D}"/>
          </ac:inkMkLst>
        </pc:inkChg>
        <pc:inkChg chg="add del mod">
          <ac:chgData name="Xun Gong" userId="0ff8c509-1087-48ec-bf60-e4c00b098044" providerId="ADAL" clId="{0797C4E4-C177-41F0-B6FA-85202267818E}" dt="2022-02-03T16:06:13.473" v="146"/>
          <ac:inkMkLst>
            <pc:docMk/>
            <pc:sldMk cId="3779648107" sldId="258"/>
            <ac:inkMk id="69" creationId="{C72BE480-B23E-4433-80F1-01A90A0B3026}"/>
          </ac:inkMkLst>
        </pc:inkChg>
        <pc:inkChg chg="add del mod">
          <ac:chgData name="Xun Gong" userId="0ff8c509-1087-48ec-bf60-e4c00b098044" providerId="ADAL" clId="{0797C4E4-C177-41F0-B6FA-85202267818E}" dt="2022-02-03T16:06:13.477" v="165"/>
          <ac:inkMkLst>
            <pc:docMk/>
            <pc:sldMk cId="3779648107" sldId="258"/>
            <ac:inkMk id="70" creationId="{91D3D870-CA19-49E2-B694-252581CA21C2}"/>
          </ac:inkMkLst>
        </pc:inkChg>
        <pc:inkChg chg="add del mod">
          <ac:chgData name="Xun Gong" userId="0ff8c509-1087-48ec-bf60-e4c00b098044" providerId="ADAL" clId="{0797C4E4-C177-41F0-B6FA-85202267818E}" dt="2022-02-03T16:06:13.465" v="106"/>
          <ac:inkMkLst>
            <pc:docMk/>
            <pc:sldMk cId="3779648107" sldId="258"/>
            <ac:inkMk id="71" creationId="{575E4789-B4B9-43DB-98D6-A9520EA53909}"/>
          </ac:inkMkLst>
        </pc:inkChg>
        <pc:inkChg chg="add del mod">
          <ac:chgData name="Xun Gong" userId="0ff8c509-1087-48ec-bf60-e4c00b098044" providerId="ADAL" clId="{0797C4E4-C177-41F0-B6FA-85202267818E}" dt="2022-02-03T16:06:13.472" v="141"/>
          <ac:inkMkLst>
            <pc:docMk/>
            <pc:sldMk cId="3779648107" sldId="258"/>
            <ac:inkMk id="72" creationId="{9EA537D6-E1D5-4EF8-9933-978CF89CB26A}"/>
          </ac:inkMkLst>
        </pc:inkChg>
        <pc:inkChg chg="add del mod">
          <ac:chgData name="Xun Gong" userId="0ff8c509-1087-48ec-bf60-e4c00b098044" providerId="ADAL" clId="{0797C4E4-C177-41F0-B6FA-85202267818E}" dt="2022-02-03T16:06:13.469" v="126"/>
          <ac:inkMkLst>
            <pc:docMk/>
            <pc:sldMk cId="3779648107" sldId="258"/>
            <ac:inkMk id="73" creationId="{2993567E-C5FB-4696-9032-07630D4F401C}"/>
          </ac:inkMkLst>
        </pc:inkChg>
        <pc:inkChg chg="add del mod">
          <ac:chgData name="Xun Gong" userId="0ff8c509-1087-48ec-bf60-e4c00b098044" providerId="ADAL" clId="{0797C4E4-C177-41F0-B6FA-85202267818E}" dt="2022-02-03T16:06:13.474" v="148"/>
          <ac:inkMkLst>
            <pc:docMk/>
            <pc:sldMk cId="3779648107" sldId="258"/>
            <ac:inkMk id="74" creationId="{63F090B2-9FFA-4784-8375-EAD59C7429FB}"/>
          </ac:inkMkLst>
        </pc:inkChg>
        <pc:inkChg chg="add del mod">
          <ac:chgData name="Xun Gong" userId="0ff8c509-1087-48ec-bf60-e4c00b098044" providerId="ADAL" clId="{0797C4E4-C177-41F0-B6FA-85202267818E}" dt="2022-02-03T16:06:13.473" v="144"/>
          <ac:inkMkLst>
            <pc:docMk/>
            <pc:sldMk cId="3779648107" sldId="258"/>
            <ac:inkMk id="75" creationId="{530E58B8-BF3A-4B69-8D97-49CB3F92C62A}"/>
          </ac:inkMkLst>
        </pc:inkChg>
        <pc:inkChg chg="add del mod">
          <ac:chgData name="Xun Gong" userId="0ff8c509-1087-48ec-bf60-e4c00b098044" providerId="ADAL" clId="{0797C4E4-C177-41F0-B6FA-85202267818E}" dt="2022-02-03T16:06:13.480" v="182"/>
          <ac:inkMkLst>
            <pc:docMk/>
            <pc:sldMk cId="3779648107" sldId="258"/>
            <ac:inkMk id="76" creationId="{C1E68E14-1E3F-4F1F-B5B0-C3E569655F1B}"/>
          </ac:inkMkLst>
        </pc:inkChg>
        <pc:inkChg chg="add del mod">
          <ac:chgData name="Xun Gong" userId="0ff8c509-1087-48ec-bf60-e4c00b098044" providerId="ADAL" clId="{0797C4E4-C177-41F0-B6FA-85202267818E}" dt="2022-02-03T16:06:13.480" v="183"/>
          <ac:inkMkLst>
            <pc:docMk/>
            <pc:sldMk cId="3779648107" sldId="258"/>
            <ac:inkMk id="77" creationId="{149D4DAE-0248-41ED-ABA2-C6BFFE966A5C}"/>
          </ac:inkMkLst>
        </pc:inkChg>
        <pc:inkChg chg="add del mod">
          <ac:chgData name="Xun Gong" userId="0ff8c509-1087-48ec-bf60-e4c00b098044" providerId="ADAL" clId="{0797C4E4-C177-41F0-B6FA-85202267818E}" dt="2022-02-03T16:06:13.477" v="167"/>
          <ac:inkMkLst>
            <pc:docMk/>
            <pc:sldMk cId="3779648107" sldId="258"/>
            <ac:inkMk id="78" creationId="{A016FE27-A1B6-4E76-A319-7D97709E7254}"/>
          </ac:inkMkLst>
        </pc:inkChg>
        <pc:inkChg chg="add del mod">
          <ac:chgData name="Xun Gong" userId="0ff8c509-1087-48ec-bf60-e4c00b098044" providerId="ADAL" clId="{0797C4E4-C177-41F0-B6FA-85202267818E}" dt="2022-02-03T16:06:13.481" v="190"/>
          <ac:inkMkLst>
            <pc:docMk/>
            <pc:sldMk cId="3779648107" sldId="258"/>
            <ac:inkMk id="79" creationId="{81A23589-C3EE-41E4-9416-CBDC62D2B0E8}"/>
          </ac:inkMkLst>
        </pc:inkChg>
        <pc:inkChg chg="add del mod">
          <ac:chgData name="Xun Gong" userId="0ff8c509-1087-48ec-bf60-e4c00b098044" providerId="ADAL" clId="{0797C4E4-C177-41F0-B6FA-85202267818E}" dt="2022-02-03T16:06:13.472" v="138"/>
          <ac:inkMkLst>
            <pc:docMk/>
            <pc:sldMk cId="3779648107" sldId="258"/>
            <ac:inkMk id="80" creationId="{30ACB222-CD46-46D2-A321-4EF76EEE57F0}"/>
          </ac:inkMkLst>
        </pc:inkChg>
        <pc:inkChg chg="add del mod">
          <ac:chgData name="Xun Gong" userId="0ff8c509-1087-48ec-bf60-e4c00b098044" providerId="ADAL" clId="{0797C4E4-C177-41F0-B6FA-85202267818E}" dt="2022-02-03T16:06:13.479" v="177"/>
          <ac:inkMkLst>
            <pc:docMk/>
            <pc:sldMk cId="3779648107" sldId="258"/>
            <ac:inkMk id="81" creationId="{3F70C54B-18A2-467B-84DF-A7DD4639B151}"/>
          </ac:inkMkLst>
        </pc:inkChg>
        <pc:inkChg chg="add del mod">
          <ac:chgData name="Xun Gong" userId="0ff8c509-1087-48ec-bf60-e4c00b098044" providerId="ADAL" clId="{0797C4E4-C177-41F0-B6FA-85202267818E}" dt="2022-02-03T16:06:13.481" v="188"/>
          <ac:inkMkLst>
            <pc:docMk/>
            <pc:sldMk cId="3779648107" sldId="258"/>
            <ac:inkMk id="82" creationId="{55677636-4067-4548-A4B1-C4C92B6902EF}"/>
          </ac:inkMkLst>
        </pc:inkChg>
        <pc:inkChg chg="add del mod">
          <ac:chgData name="Xun Gong" userId="0ff8c509-1087-48ec-bf60-e4c00b098044" providerId="ADAL" clId="{0797C4E4-C177-41F0-B6FA-85202267818E}" dt="2022-02-03T16:06:13.467" v="118"/>
          <ac:inkMkLst>
            <pc:docMk/>
            <pc:sldMk cId="3779648107" sldId="258"/>
            <ac:inkMk id="83" creationId="{32E40A5F-8EB6-44E6-A450-D4F28747DFCB}"/>
          </ac:inkMkLst>
        </pc:inkChg>
        <pc:inkChg chg="add mod">
          <ac:chgData name="Xun Gong" userId="0ff8c509-1087-48ec-bf60-e4c00b098044" providerId="ADAL" clId="{0797C4E4-C177-41F0-B6FA-85202267818E}" dt="2022-02-03T16:06:13.481" v="190"/>
          <ac:inkMkLst>
            <pc:docMk/>
            <pc:sldMk cId="3779648107" sldId="258"/>
            <ac:inkMk id="84" creationId="{F8AE4B4A-7FA3-40C6-B8A1-3FDD8D6A3B50}"/>
          </ac:inkMkLst>
        </pc:inkChg>
        <pc:inkChg chg="add del mod">
          <ac:chgData name="Xun Gong" userId="0ff8c509-1087-48ec-bf60-e4c00b098044" providerId="ADAL" clId="{0797C4E4-C177-41F0-B6FA-85202267818E}" dt="2022-02-03T16:06:13.478" v="170"/>
          <ac:inkMkLst>
            <pc:docMk/>
            <pc:sldMk cId="3779648107" sldId="258"/>
            <ac:inkMk id="85" creationId="{CE155E4D-5BC9-4750-A5AF-9B3D76F5510D}"/>
          </ac:inkMkLst>
        </pc:inkChg>
        <pc:inkChg chg="add del mod">
          <ac:chgData name="Xun Gong" userId="0ff8c509-1087-48ec-bf60-e4c00b098044" providerId="ADAL" clId="{0797C4E4-C177-41F0-B6FA-85202267818E}" dt="2022-02-03T16:06:13.477" v="164"/>
          <ac:inkMkLst>
            <pc:docMk/>
            <pc:sldMk cId="3779648107" sldId="258"/>
            <ac:inkMk id="86" creationId="{5647B5AE-7271-47A0-90EF-06F0CB575B44}"/>
          </ac:inkMkLst>
        </pc:inkChg>
        <pc:inkChg chg="add del mod">
          <ac:chgData name="Xun Gong" userId="0ff8c509-1087-48ec-bf60-e4c00b098044" providerId="ADAL" clId="{0797C4E4-C177-41F0-B6FA-85202267818E}" dt="2022-02-03T16:06:13.476" v="161"/>
          <ac:inkMkLst>
            <pc:docMk/>
            <pc:sldMk cId="3779648107" sldId="258"/>
            <ac:inkMk id="87" creationId="{F5CB17D1-957D-4CDB-AEE6-01FE8F259331}"/>
          </ac:inkMkLst>
        </pc:inkChg>
        <pc:inkChg chg="add del mod">
          <ac:chgData name="Xun Gong" userId="0ff8c509-1087-48ec-bf60-e4c00b098044" providerId="ADAL" clId="{0797C4E4-C177-41F0-B6FA-85202267818E}" dt="2022-02-03T16:08:03.873" v="330"/>
          <ac:inkMkLst>
            <pc:docMk/>
            <pc:sldMk cId="3779648107" sldId="258"/>
            <ac:inkMk id="88" creationId="{ED979F7D-F878-422F-B012-6BDA74179735}"/>
          </ac:inkMkLst>
        </pc:inkChg>
        <pc:inkChg chg="add del mod">
          <ac:chgData name="Xun Gong" userId="0ff8c509-1087-48ec-bf60-e4c00b098044" providerId="ADAL" clId="{0797C4E4-C177-41F0-B6FA-85202267818E}" dt="2022-02-03T16:08:03.867" v="319"/>
          <ac:inkMkLst>
            <pc:docMk/>
            <pc:sldMk cId="3779648107" sldId="258"/>
            <ac:inkMk id="89" creationId="{FAA7CFCC-2775-4CB8-B54C-4C69D4ED86CB}"/>
          </ac:inkMkLst>
        </pc:inkChg>
        <pc:inkChg chg="add del mod">
          <ac:chgData name="Xun Gong" userId="0ff8c509-1087-48ec-bf60-e4c00b098044" providerId="ADAL" clId="{0797C4E4-C177-41F0-B6FA-85202267818E}" dt="2022-02-03T16:06:13.466" v="109"/>
          <ac:inkMkLst>
            <pc:docMk/>
            <pc:sldMk cId="3779648107" sldId="258"/>
            <ac:inkMk id="90" creationId="{E22E0B85-A16E-47D0-A61F-8D0B967D6A5F}"/>
          </ac:inkMkLst>
        </pc:inkChg>
        <pc:inkChg chg="add del mod">
          <ac:chgData name="Xun Gong" userId="0ff8c509-1087-48ec-bf60-e4c00b098044" providerId="ADAL" clId="{0797C4E4-C177-41F0-B6FA-85202267818E}" dt="2022-02-03T16:06:13.474" v="149"/>
          <ac:inkMkLst>
            <pc:docMk/>
            <pc:sldMk cId="3779648107" sldId="258"/>
            <ac:inkMk id="92" creationId="{73665490-DF95-4F46-83BD-AA3012A0AD4E}"/>
          </ac:inkMkLst>
        </pc:inkChg>
        <pc:inkChg chg="add del mod">
          <ac:chgData name="Xun Gong" userId="0ff8c509-1087-48ec-bf60-e4c00b098044" providerId="ADAL" clId="{0797C4E4-C177-41F0-B6FA-85202267818E}" dt="2022-02-03T16:06:13.475" v="153"/>
          <ac:inkMkLst>
            <pc:docMk/>
            <pc:sldMk cId="3779648107" sldId="258"/>
            <ac:inkMk id="93" creationId="{4989398E-4F6B-474E-8ADA-F0D73F53A2CB}"/>
          </ac:inkMkLst>
        </pc:inkChg>
        <pc:inkChg chg="add del mod">
          <ac:chgData name="Xun Gong" userId="0ff8c509-1087-48ec-bf60-e4c00b098044" providerId="ADAL" clId="{0797C4E4-C177-41F0-B6FA-85202267818E}" dt="2022-02-03T16:06:13.472" v="139"/>
          <ac:inkMkLst>
            <pc:docMk/>
            <pc:sldMk cId="3779648107" sldId="258"/>
            <ac:inkMk id="94" creationId="{681363ED-D53E-4B06-8A1C-4A8F1EF181A2}"/>
          </ac:inkMkLst>
        </pc:inkChg>
        <pc:inkChg chg="add del mod">
          <ac:chgData name="Xun Gong" userId="0ff8c509-1087-48ec-bf60-e4c00b098044" providerId="ADAL" clId="{0797C4E4-C177-41F0-B6FA-85202267818E}" dt="2022-02-03T16:06:13.468" v="122"/>
          <ac:inkMkLst>
            <pc:docMk/>
            <pc:sldMk cId="3779648107" sldId="258"/>
            <ac:inkMk id="96" creationId="{93FB9B32-1DC8-4D42-B14F-332E6A5E7EAC}"/>
          </ac:inkMkLst>
        </pc:inkChg>
        <pc:inkChg chg="add del mod">
          <ac:chgData name="Xun Gong" userId="0ff8c509-1087-48ec-bf60-e4c00b098044" providerId="ADAL" clId="{0797C4E4-C177-41F0-B6FA-85202267818E}" dt="2022-02-03T16:06:13.471" v="136"/>
          <ac:inkMkLst>
            <pc:docMk/>
            <pc:sldMk cId="3779648107" sldId="258"/>
            <ac:inkMk id="97" creationId="{124EF256-EAC8-40D6-9459-FE99E41A8A93}"/>
          </ac:inkMkLst>
        </pc:inkChg>
        <pc:inkChg chg="add del mod">
          <ac:chgData name="Xun Gong" userId="0ff8c509-1087-48ec-bf60-e4c00b098044" providerId="ADAL" clId="{0797C4E4-C177-41F0-B6FA-85202267818E}" dt="2022-02-03T16:06:13.465" v="108"/>
          <ac:inkMkLst>
            <pc:docMk/>
            <pc:sldMk cId="3779648107" sldId="258"/>
            <ac:inkMk id="98" creationId="{DBA5C4E8-94E8-40A3-B02D-FD5D932339BA}"/>
          </ac:inkMkLst>
        </pc:inkChg>
        <pc:inkChg chg="add del mod">
          <ac:chgData name="Xun Gong" userId="0ff8c509-1087-48ec-bf60-e4c00b098044" providerId="ADAL" clId="{0797C4E4-C177-41F0-B6FA-85202267818E}" dt="2022-02-03T16:06:13.477" v="163"/>
          <ac:inkMkLst>
            <pc:docMk/>
            <pc:sldMk cId="3779648107" sldId="258"/>
            <ac:inkMk id="99" creationId="{732E3E44-EC8E-44F0-BC9A-F241192AD93D}"/>
          </ac:inkMkLst>
        </pc:inkChg>
        <pc:inkChg chg="add del mod">
          <ac:chgData name="Xun Gong" userId="0ff8c509-1087-48ec-bf60-e4c00b098044" providerId="ADAL" clId="{0797C4E4-C177-41F0-B6FA-85202267818E}" dt="2022-02-03T16:06:13.474" v="150"/>
          <ac:inkMkLst>
            <pc:docMk/>
            <pc:sldMk cId="3779648107" sldId="258"/>
            <ac:inkMk id="101" creationId="{B9C89B36-E2ED-4A77-9DDC-1E862080A25B}"/>
          </ac:inkMkLst>
        </pc:inkChg>
        <pc:inkChg chg="add del mod">
          <ac:chgData name="Xun Gong" userId="0ff8c509-1087-48ec-bf60-e4c00b098044" providerId="ADAL" clId="{0797C4E4-C177-41F0-B6FA-85202267818E}" dt="2022-02-03T16:06:13.469" v="125"/>
          <ac:inkMkLst>
            <pc:docMk/>
            <pc:sldMk cId="3779648107" sldId="258"/>
            <ac:inkMk id="102" creationId="{8ADB8051-6BFE-4951-8202-BB514F13905A}"/>
          </ac:inkMkLst>
        </pc:inkChg>
        <pc:inkChg chg="add del mod">
          <ac:chgData name="Xun Gong" userId="0ff8c509-1087-48ec-bf60-e4c00b098044" providerId="ADAL" clId="{0797C4E4-C177-41F0-B6FA-85202267818E}" dt="2022-02-03T16:06:13.467" v="117"/>
          <ac:inkMkLst>
            <pc:docMk/>
            <pc:sldMk cId="3779648107" sldId="258"/>
            <ac:inkMk id="103" creationId="{ADC0DCCD-5807-42D4-9FFA-BCE978100808}"/>
          </ac:inkMkLst>
        </pc:inkChg>
        <pc:inkChg chg="add del mod">
          <ac:chgData name="Xun Gong" userId="0ff8c509-1087-48ec-bf60-e4c00b098044" providerId="ADAL" clId="{0797C4E4-C177-41F0-B6FA-85202267818E}" dt="2022-02-03T16:06:13.468" v="119"/>
          <ac:inkMkLst>
            <pc:docMk/>
            <pc:sldMk cId="3779648107" sldId="258"/>
            <ac:inkMk id="104" creationId="{85191921-0629-4789-9679-250E299454BE}"/>
          </ac:inkMkLst>
        </pc:inkChg>
        <pc:inkChg chg="add del mod">
          <ac:chgData name="Xun Gong" userId="0ff8c509-1087-48ec-bf60-e4c00b098044" providerId="ADAL" clId="{0797C4E4-C177-41F0-B6FA-85202267818E}" dt="2022-02-03T16:08:03.873" v="329"/>
          <ac:inkMkLst>
            <pc:docMk/>
            <pc:sldMk cId="3779648107" sldId="258"/>
            <ac:inkMk id="105" creationId="{939044D2-27F4-4B52-B2A0-8D5FBE520A2F}"/>
          </ac:inkMkLst>
        </pc:inkChg>
        <pc:inkChg chg="add del mod">
          <ac:chgData name="Xun Gong" userId="0ff8c509-1087-48ec-bf60-e4c00b098044" providerId="ADAL" clId="{0797C4E4-C177-41F0-B6FA-85202267818E}" dt="2022-02-03T16:06:13.478" v="174"/>
          <ac:inkMkLst>
            <pc:docMk/>
            <pc:sldMk cId="3779648107" sldId="258"/>
            <ac:inkMk id="106" creationId="{985F86B3-D8B4-44DE-99AA-7AFC86DDFE65}"/>
          </ac:inkMkLst>
        </pc:inkChg>
        <pc:inkChg chg="add del mod">
          <ac:chgData name="Xun Gong" userId="0ff8c509-1087-48ec-bf60-e4c00b098044" providerId="ADAL" clId="{0797C4E4-C177-41F0-B6FA-85202267818E}" dt="2022-02-03T16:06:13.470" v="133"/>
          <ac:inkMkLst>
            <pc:docMk/>
            <pc:sldMk cId="3779648107" sldId="258"/>
            <ac:inkMk id="107" creationId="{626A2C7E-21F9-455B-821B-DB613D1D530D}"/>
          </ac:inkMkLst>
        </pc:inkChg>
        <pc:inkChg chg="add del mod">
          <ac:chgData name="Xun Gong" userId="0ff8c509-1087-48ec-bf60-e4c00b098044" providerId="ADAL" clId="{0797C4E4-C177-41F0-B6FA-85202267818E}" dt="2022-02-03T16:08:03.865" v="316"/>
          <ac:inkMkLst>
            <pc:docMk/>
            <pc:sldMk cId="3779648107" sldId="258"/>
            <ac:inkMk id="110" creationId="{94A37D82-5E1F-4F7D-8D4C-84F7165FB8E6}"/>
          </ac:inkMkLst>
        </pc:inkChg>
        <pc:inkChg chg="add del mod">
          <ac:chgData name="Xun Gong" userId="0ff8c509-1087-48ec-bf60-e4c00b098044" providerId="ADAL" clId="{0797C4E4-C177-41F0-B6FA-85202267818E}" dt="2022-02-03T16:08:03.876" v="335"/>
          <ac:inkMkLst>
            <pc:docMk/>
            <pc:sldMk cId="3779648107" sldId="258"/>
            <ac:inkMk id="111" creationId="{2F60C36C-A752-4199-8C3F-46655AAC8BE4}"/>
          </ac:inkMkLst>
        </pc:inkChg>
        <pc:inkChg chg="add del mod">
          <ac:chgData name="Xun Gong" userId="0ff8c509-1087-48ec-bf60-e4c00b098044" providerId="ADAL" clId="{0797C4E4-C177-41F0-B6FA-85202267818E}" dt="2022-02-03T16:08:03.869" v="322"/>
          <ac:inkMkLst>
            <pc:docMk/>
            <pc:sldMk cId="3779648107" sldId="258"/>
            <ac:inkMk id="112" creationId="{A5F67468-0410-445C-A42E-183DFF610E86}"/>
          </ac:inkMkLst>
        </pc:inkChg>
        <pc:inkChg chg="add del mod">
          <ac:chgData name="Xun Gong" userId="0ff8c509-1087-48ec-bf60-e4c00b098044" providerId="ADAL" clId="{0797C4E4-C177-41F0-B6FA-85202267818E}" dt="2022-02-03T16:08:03.872" v="328"/>
          <ac:inkMkLst>
            <pc:docMk/>
            <pc:sldMk cId="3779648107" sldId="258"/>
            <ac:inkMk id="113" creationId="{203EB4AF-C5A8-4450-9209-E3EB8DE8F4E2}"/>
          </ac:inkMkLst>
        </pc:inkChg>
        <pc:inkChg chg="add del mod">
          <ac:chgData name="Xun Gong" userId="0ff8c509-1087-48ec-bf60-e4c00b098044" providerId="ADAL" clId="{0797C4E4-C177-41F0-B6FA-85202267818E}" dt="2022-02-03T16:08:03.875" v="332"/>
          <ac:inkMkLst>
            <pc:docMk/>
            <pc:sldMk cId="3779648107" sldId="258"/>
            <ac:inkMk id="114" creationId="{B9534A7F-E079-463E-A1FE-AF71EB9CD897}"/>
          </ac:inkMkLst>
        </pc:inkChg>
        <pc:inkChg chg="add del mod">
          <ac:chgData name="Xun Gong" userId="0ff8c509-1087-48ec-bf60-e4c00b098044" providerId="ADAL" clId="{0797C4E4-C177-41F0-B6FA-85202267818E}" dt="2022-02-03T16:08:03.860" v="310"/>
          <ac:inkMkLst>
            <pc:docMk/>
            <pc:sldMk cId="3779648107" sldId="258"/>
            <ac:inkMk id="115" creationId="{B8B52005-3E26-4D2C-A9D1-6F927D7C7A7E}"/>
          </ac:inkMkLst>
        </pc:inkChg>
        <pc:inkChg chg="add del mod">
          <ac:chgData name="Xun Gong" userId="0ff8c509-1087-48ec-bf60-e4c00b098044" providerId="ADAL" clId="{0797C4E4-C177-41F0-B6FA-85202267818E}" dt="2022-02-03T16:08:03.869" v="323"/>
          <ac:inkMkLst>
            <pc:docMk/>
            <pc:sldMk cId="3779648107" sldId="258"/>
            <ac:inkMk id="116" creationId="{70249137-A1EE-4A1E-8332-52DAB5D76888}"/>
          </ac:inkMkLst>
        </pc:inkChg>
        <pc:inkChg chg="add del mod">
          <ac:chgData name="Xun Gong" userId="0ff8c509-1087-48ec-bf60-e4c00b098044" providerId="ADAL" clId="{0797C4E4-C177-41F0-B6FA-85202267818E}" dt="2022-02-03T16:08:03.874" v="331"/>
          <ac:inkMkLst>
            <pc:docMk/>
            <pc:sldMk cId="3779648107" sldId="258"/>
            <ac:inkMk id="117" creationId="{095AF755-8AB3-4D8A-96C7-193468BD7F35}"/>
          </ac:inkMkLst>
        </pc:inkChg>
        <pc:inkChg chg="add del mod">
          <ac:chgData name="Xun Gong" userId="0ff8c509-1087-48ec-bf60-e4c00b098044" providerId="ADAL" clId="{0797C4E4-C177-41F0-B6FA-85202267818E}" dt="2022-02-03T16:08:03.870" v="324"/>
          <ac:inkMkLst>
            <pc:docMk/>
            <pc:sldMk cId="3779648107" sldId="258"/>
            <ac:inkMk id="118" creationId="{3807CFFB-3BE4-4B06-8CE6-480A34C79ACC}"/>
          </ac:inkMkLst>
        </pc:inkChg>
        <pc:inkChg chg="add del mod">
          <ac:chgData name="Xun Gong" userId="0ff8c509-1087-48ec-bf60-e4c00b098044" providerId="ADAL" clId="{0797C4E4-C177-41F0-B6FA-85202267818E}" dt="2022-02-03T16:08:25.212" v="371"/>
          <ac:inkMkLst>
            <pc:docMk/>
            <pc:sldMk cId="3779648107" sldId="258"/>
            <ac:inkMk id="120" creationId="{AD3529FE-1154-4F8C-9D1F-F3B199D99C68}"/>
          </ac:inkMkLst>
        </pc:inkChg>
        <pc:inkChg chg="add del mod">
          <ac:chgData name="Xun Gong" userId="0ff8c509-1087-48ec-bf60-e4c00b098044" providerId="ADAL" clId="{0797C4E4-C177-41F0-B6FA-85202267818E}" dt="2022-02-03T16:08:25.211" v="370"/>
          <ac:inkMkLst>
            <pc:docMk/>
            <pc:sldMk cId="3779648107" sldId="258"/>
            <ac:inkMk id="121" creationId="{8EF23280-8A49-4CBC-ACC5-E109BBC3BB6E}"/>
          </ac:inkMkLst>
        </pc:inkChg>
        <pc:inkChg chg="add del mod">
          <ac:chgData name="Xun Gong" userId="0ff8c509-1087-48ec-bf60-e4c00b098044" providerId="ADAL" clId="{0797C4E4-C177-41F0-B6FA-85202267818E}" dt="2022-02-03T16:08:25.211" v="369"/>
          <ac:inkMkLst>
            <pc:docMk/>
            <pc:sldMk cId="3779648107" sldId="258"/>
            <ac:inkMk id="122" creationId="{FE353FCD-A8C7-4228-AC7E-B778875BA32E}"/>
          </ac:inkMkLst>
        </pc:inkChg>
        <pc:inkChg chg="add del mod">
          <ac:chgData name="Xun Gong" userId="0ff8c509-1087-48ec-bf60-e4c00b098044" providerId="ADAL" clId="{0797C4E4-C177-41F0-B6FA-85202267818E}" dt="2022-02-03T16:08:30.611" v="397"/>
          <ac:inkMkLst>
            <pc:docMk/>
            <pc:sldMk cId="3779648107" sldId="258"/>
            <ac:inkMk id="123" creationId="{657C7E49-1CDB-4CE4-8659-EF54D2BE2F6A}"/>
          </ac:inkMkLst>
        </pc:inkChg>
        <pc:inkChg chg="add del mod">
          <ac:chgData name="Xun Gong" userId="0ff8c509-1087-48ec-bf60-e4c00b098044" providerId="ADAL" clId="{0797C4E4-C177-41F0-B6FA-85202267818E}" dt="2022-02-03T16:08:25.210" v="368"/>
          <ac:inkMkLst>
            <pc:docMk/>
            <pc:sldMk cId="3779648107" sldId="258"/>
            <ac:inkMk id="124" creationId="{925760CE-5CA4-4229-B887-4CA1B853525C}"/>
          </ac:inkMkLst>
        </pc:inkChg>
        <pc:inkChg chg="add del mod">
          <ac:chgData name="Xun Gong" userId="0ff8c509-1087-48ec-bf60-e4c00b098044" providerId="ADAL" clId="{0797C4E4-C177-41F0-B6FA-85202267818E}" dt="2022-02-03T16:08:25.210" v="367"/>
          <ac:inkMkLst>
            <pc:docMk/>
            <pc:sldMk cId="3779648107" sldId="258"/>
            <ac:inkMk id="125" creationId="{639FC627-2E91-4A79-9DB6-95C0D308DE3B}"/>
          </ac:inkMkLst>
        </pc:inkChg>
        <pc:inkChg chg="add del mod">
          <ac:chgData name="Xun Gong" userId="0ff8c509-1087-48ec-bf60-e4c00b098044" providerId="ADAL" clId="{0797C4E4-C177-41F0-B6FA-85202267818E}" dt="2022-02-03T16:08:30.610" v="394"/>
          <ac:inkMkLst>
            <pc:docMk/>
            <pc:sldMk cId="3779648107" sldId="258"/>
            <ac:inkMk id="126" creationId="{5557BD9E-841C-48ED-B2AB-097BD0D21579}"/>
          </ac:inkMkLst>
        </pc:inkChg>
        <pc:inkChg chg="add del mod">
          <ac:chgData name="Xun Gong" userId="0ff8c509-1087-48ec-bf60-e4c00b098044" providerId="ADAL" clId="{0797C4E4-C177-41F0-B6FA-85202267818E}" dt="2022-02-03T16:08:30.609" v="393"/>
          <ac:inkMkLst>
            <pc:docMk/>
            <pc:sldMk cId="3779648107" sldId="258"/>
            <ac:inkMk id="127" creationId="{35508AA9-60D2-4234-89A4-57DD67434E2C}"/>
          </ac:inkMkLst>
        </pc:inkChg>
        <pc:inkChg chg="add del mod">
          <ac:chgData name="Xun Gong" userId="0ff8c509-1087-48ec-bf60-e4c00b098044" providerId="ADAL" clId="{0797C4E4-C177-41F0-B6FA-85202267818E}" dt="2022-02-03T16:08:30.609" v="392"/>
          <ac:inkMkLst>
            <pc:docMk/>
            <pc:sldMk cId="3779648107" sldId="258"/>
            <ac:inkMk id="130" creationId="{87854571-443A-4A2B-99C5-BEC7EBB3C37A}"/>
          </ac:inkMkLst>
        </pc:inkChg>
        <pc:inkChg chg="add del mod">
          <ac:chgData name="Xun Gong" userId="0ff8c509-1087-48ec-bf60-e4c00b098044" providerId="ADAL" clId="{0797C4E4-C177-41F0-B6FA-85202267818E}" dt="2022-02-03T16:08:25.209" v="366"/>
          <ac:inkMkLst>
            <pc:docMk/>
            <pc:sldMk cId="3779648107" sldId="258"/>
            <ac:inkMk id="131" creationId="{412B747C-7076-4551-9A8F-7E7F1DE19F0A}"/>
          </ac:inkMkLst>
        </pc:inkChg>
        <pc:inkChg chg="add del mod">
          <ac:chgData name="Xun Gong" userId="0ff8c509-1087-48ec-bf60-e4c00b098044" providerId="ADAL" clId="{0797C4E4-C177-41F0-B6FA-85202267818E}" dt="2022-02-03T16:08:30.608" v="390"/>
          <ac:inkMkLst>
            <pc:docMk/>
            <pc:sldMk cId="3779648107" sldId="258"/>
            <ac:inkMk id="132" creationId="{79483D24-79A3-4A2A-9996-BA806707C860}"/>
          </ac:inkMkLst>
        </pc:inkChg>
        <pc:inkChg chg="add del mod">
          <ac:chgData name="Xun Gong" userId="0ff8c509-1087-48ec-bf60-e4c00b098044" providerId="ADAL" clId="{0797C4E4-C177-41F0-B6FA-85202267818E}" dt="2022-02-03T16:08:30.607" v="389"/>
          <ac:inkMkLst>
            <pc:docMk/>
            <pc:sldMk cId="3779648107" sldId="258"/>
            <ac:inkMk id="133" creationId="{31E1DA67-6552-45D4-8D59-D96070A96B5F}"/>
          </ac:inkMkLst>
        </pc:inkChg>
        <pc:inkChg chg="add del mod">
          <ac:chgData name="Xun Gong" userId="0ff8c509-1087-48ec-bf60-e4c00b098044" providerId="ADAL" clId="{0797C4E4-C177-41F0-B6FA-85202267818E}" dt="2022-02-03T16:08:30.607" v="388"/>
          <ac:inkMkLst>
            <pc:docMk/>
            <pc:sldMk cId="3779648107" sldId="258"/>
            <ac:inkMk id="134" creationId="{F2A0ECBD-E6F1-4EB8-AF3E-231B2778AAD3}"/>
          </ac:inkMkLst>
        </pc:inkChg>
        <pc:inkChg chg="add del mod">
          <ac:chgData name="Xun Gong" userId="0ff8c509-1087-48ec-bf60-e4c00b098044" providerId="ADAL" clId="{0797C4E4-C177-41F0-B6FA-85202267818E}" dt="2022-02-03T16:08:30.607" v="387"/>
          <ac:inkMkLst>
            <pc:docMk/>
            <pc:sldMk cId="3779648107" sldId="258"/>
            <ac:inkMk id="136" creationId="{6C2C4840-BC07-4DE8-A6A4-4040CB974CC5}"/>
          </ac:inkMkLst>
        </pc:inkChg>
        <pc:inkChg chg="add del mod">
          <ac:chgData name="Xun Gong" userId="0ff8c509-1087-48ec-bf60-e4c00b098044" providerId="ADAL" clId="{0797C4E4-C177-41F0-B6FA-85202267818E}" dt="2022-02-03T16:08:30.606" v="386"/>
          <ac:inkMkLst>
            <pc:docMk/>
            <pc:sldMk cId="3779648107" sldId="258"/>
            <ac:inkMk id="137" creationId="{06FC86FF-C856-4426-91E5-FCA72BC0C3E5}"/>
          </ac:inkMkLst>
        </pc:inkChg>
        <pc:inkChg chg="add del mod">
          <ac:chgData name="Xun Gong" userId="0ff8c509-1087-48ec-bf60-e4c00b098044" providerId="ADAL" clId="{0797C4E4-C177-41F0-B6FA-85202267818E}" dt="2022-02-03T16:08:30.606" v="385"/>
          <ac:inkMkLst>
            <pc:docMk/>
            <pc:sldMk cId="3779648107" sldId="258"/>
            <ac:inkMk id="138" creationId="{372ADDED-3F31-454D-97FE-C74FF57970C2}"/>
          </ac:inkMkLst>
        </pc:inkChg>
        <pc:inkChg chg="add del mod">
          <ac:chgData name="Xun Gong" userId="0ff8c509-1087-48ec-bf60-e4c00b098044" providerId="ADAL" clId="{0797C4E4-C177-41F0-B6FA-85202267818E}" dt="2022-02-03T16:08:36.732" v="420"/>
          <ac:inkMkLst>
            <pc:docMk/>
            <pc:sldMk cId="3779648107" sldId="258"/>
            <ac:inkMk id="139" creationId="{8AFEB6A1-AB5D-473A-97B6-2547C4649465}"/>
          </ac:inkMkLst>
        </pc:inkChg>
        <pc:inkChg chg="add del mod">
          <ac:chgData name="Xun Gong" userId="0ff8c509-1087-48ec-bf60-e4c00b098044" providerId="ADAL" clId="{0797C4E4-C177-41F0-B6FA-85202267818E}" dt="2022-02-03T16:08:30.605" v="384"/>
          <ac:inkMkLst>
            <pc:docMk/>
            <pc:sldMk cId="3779648107" sldId="258"/>
            <ac:inkMk id="140" creationId="{3A2FACB5-CADF-4CC4-B6A1-EBA1FCCBD8B0}"/>
          </ac:inkMkLst>
        </pc:inkChg>
        <pc:inkChg chg="add del mod">
          <ac:chgData name="Xun Gong" userId="0ff8c509-1087-48ec-bf60-e4c00b098044" providerId="ADAL" clId="{0797C4E4-C177-41F0-B6FA-85202267818E}" dt="2022-02-03T16:08:30.604" v="383"/>
          <ac:inkMkLst>
            <pc:docMk/>
            <pc:sldMk cId="3779648107" sldId="258"/>
            <ac:inkMk id="141" creationId="{4C88DE0E-FA58-4C5A-B044-A6867E0993C4}"/>
          </ac:inkMkLst>
        </pc:inkChg>
        <pc:inkChg chg="add del mod">
          <ac:chgData name="Xun Gong" userId="0ff8c509-1087-48ec-bf60-e4c00b098044" providerId="ADAL" clId="{0797C4E4-C177-41F0-B6FA-85202267818E}" dt="2022-02-03T16:08:30.604" v="382"/>
          <ac:inkMkLst>
            <pc:docMk/>
            <pc:sldMk cId="3779648107" sldId="258"/>
            <ac:inkMk id="142" creationId="{D48AEA05-41B5-405E-98A2-7FFA01CD080D}"/>
          </ac:inkMkLst>
        </pc:inkChg>
        <pc:inkChg chg="add del mod">
          <ac:chgData name="Xun Gong" userId="0ff8c509-1087-48ec-bf60-e4c00b098044" providerId="ADAL" clId="{0797C4E4-C177-41F0-B6FA-85202267818E}" dt="2022-02-03T16:08:30.603" v="381"/>
          <ac:inkMkLst>
            <pc:docMk/>
            <pc:sldMk cId="3779648107" sldId="258"/>
            <ac:inkMk id="143" creationId="{1569C954-BA17-42EA-BF6E-6E6C995073CA}"/>
          </ac:inkMkLst>
        </pc:inkChg>
        <pc:inkChg chg="add del mod">
          <ac:chgData name="Xun Gong" userId="0ff8c509-1087-48ec-bf60-e4c00b098044" providerId="ADAL" clId="{0797C4E4-C177-41F0-B6FA-85202267818E}" dt="2022-02-03T16:08:30.603" v="380"/>
          <ac:inkMkLst>
            <pc:docMk/>
            <pc:sldMk cId="3779648107" sldId="258"/>
            <ac:inkMk id="144" creationId="{45A74FC1-C33F-44DF-B6EC-35266068DD7B}"/>
          </ac:inkMkLst>
        </pc:inkChg>
        <pc:inkChg chg="add del mod">
          <ac:chgData name="Xun Gong" userId="0ff8c509-1087-48ec-bf60-e4c00b098044" providerId="ADAL" clId="{0797C4E4-C177-41F0-B6FA-85202267818E}" dt="2022-02-03T16:08:30.602" v="379"/>
          <ac:inkMkLst>
            <pc:docMk/>
            <pc:sldMk cId="3779648107" sldId="258"/>
            <ac:inkMk id="145" creationId="{3407D860-7142-4662-AEDE-D36D6BBB5EC8}"/>
          </ac:inkMkLst>
        </pc:inkChg>
        <pc:inkChg chg="add del mod">
          <ac:chgData name="Xun Gong" userId="0ff8c509-1087-48ec-bf60-e4c00b098044" providerId="ADAL" clId="{0797C4E4-C177-41F0-B6FA-85202267818E}" dt="2022-02-03T16:08:30.600" v="378"/>
          <ac:inkMkLst>
            <pc:docMk/>
            <pc:sldMk cId="3779648107" sldId="258"/>
            <ac:inkMk id="146" creationId="{AB502EB4-B424-4603-A2A0-8E80D224519C}"/>
          </ac:inkMkLst>
        </pc:inkChg>
        <pc:inkChg chg="add del mod">
          <ac:chgData name="Xun Gong" userId="0ff8c509-1087-48ec-bf60-e4c00b098044" providerId="ADAL" clId="{0797C4E4-C177-41F0-B6FA-85202267818E}" dt="2022-02-03T16:08:30.600" v="377"/>
          <ac:inkMkLst>
            <pc:docMk/>
            <pc:sldMk cId="3779648107" sldId="258"/>
            <ac:inkMk id="147" creationId="{2392403A-7718-427A-975C-E7C05E4CDC78}"/>
          </ac:inkMkLst>
        </pc:inkChg>
        <pc:inkChg chg="add del mod">
          <ac:chgData name="Xun Gong" userId="0ff8c509-1087-48ec-bf60-e4c00b098044" providerId="ADAL" clId="{0797C4E4-C177-41F0-B6FA-85202267818E}" dt="2022-02-03T16:08:30.599" v="376"/>
          <ac:inkMkLst>
            <pc:docMk/>
            <pc:sldMk cId="3779648107" sldId="258"/>
            <ac:inkMk id="148" creationId="{85B93E84-7931-4407-929A-AB0753480595}"/>
          </ac:inkMkLst>
        </pc:inkChg>
        <pc:inkChg chg="add del mod">
          <ac:chgData name="Xun Gong" userId="0ff8c509-1087-48ec-bf60-e4c00b098044" providerId="ADAL" clId="{0797C4E4-C177-41F0-B6FA-85202267818E}" dt="2022-02-03T16:08:30.599" v="375"/>
          <ac:inkMkLst>
            <pc:docMk/>
            <pc:sldMk cId="3779648107" sldId="258"/>
            <ac:inkMk id="149" creationId="{84674DA1-3682-4A85-A603-640DF9171B7D}"/>
          </ac:inkMkLst>
        </pc:inkChg>
        <pc:inkChg chg="add del mod">
          <ac:chgData name="Xun Gong" userId="0ff8c509-1087-48ec-bf60-e4c00b098044" providerId="ADAL" clId="{0797C4E4-C177-41F0-B6FA-85202267818E}" dt="2022-02-03T16:08:36.728" v="410"/>
          <ac:inkMkLst>
            <pc:docMk/>
            <pc:sldMk cId="3779648107" sldId="258"/>
            <ac:inkMk id="150" creationId="{4FED10E2-9778-46B9-BAD2-C34303BFAFF4}"/>
          </ac:inkMkLst>
        </pc:inkChg>
        <pc:inkChg chg="add del mod">
          <ac:chgData name="Xun Gong" userId="0ff8c509-1087-48ec-bf60-e4c00b098044" providerId="ADAL" clId="{0797C4E4-C177-41F0-B6FA-85202267818E}" dt="2022-02-03T16:08:30.598" v="374"/>
          <ac:inkMkLst>
            <pc:docMk/>
            <pc:sldMk cId="3779648107" sldId="258"/>
            <ac:inkMk id="151" creationId="{6C16DB9D-7E36-4032-B54B-8C2E7EFD6DFC}"/>
          </ac:inkMkLst>
        </pc:inkChg>
        <pc:inkChg chg="add del mod">
          <ac:chgData name="Xun Gong" userId="0ff8c509-1087-48ec-bf60-e4c00b098044" providerId="ADAL" clId="{0797C4E4-C177-41F0-B6FA-85202267818E}" dt="2022-02-03T16:08:36.727" v="408"/>
          <ac:inkMkLst>
            <pc:docMk/>
            <pc:sldMk cId="3779648107" sldId="258"/>
            <ac:inkMk id="153" creationId="{2BE15577-E143-4875-B5AA-C4EE47CECB79}"/>
          </ac:inkMkLst>
        </pc:inkChg>
        <pc:inkChg chg="add del mod">
          <ac:chgData name="Xun Gong" userId="0ff8c509-1087-48ec-bf60-e4c00b098044" providerId="ADAL" clId="{0797C4E4-C177-41F0-B6FA-85202267818E}" dt="2022-02-03T16:08:36.727" v="407"/>
          <ac:inkMkLst>
            <pc:docMk/>
            <pc:sldMk cId="3779648107" sldId="258"/>
            <ac:inkMk id="154" creationId="{F5218DD6-C118-432B-9C21-FEF9C52F1DE7}"/>
          </ac:inkMkLst>
        </pc:inkChg>
        <pc:inkChg chg="add del mod">
          <ac:chgData name="Xun Gong" userId="0ff8c509-1087-48ec-bf60-e4c00b098044" providerId="ADAL" clId="{0797C4E4-C177-41F0-B6FA-85202267818E}" dt="2022-02-03T16:08:36.726" v="406"/>
          <ac:inkMkLst>
            <pc:docMk/>
            <pc:sldMk cId="3779648107" sldId="258"/>
            <ac:inkMk id="155" creationId="{8A71E85D-DC87-4097-A3F4-0772F88F3068}"/>
          </ac:inkMkLst>
        </pc:inkChg>
        <pc:inkChg chg="add del mod">
          <ac:chgData name="Xun Gong" userId="0ff8c509-1087-48ec-bf60-e4c00b098044" providerId="ADAL" clId="{0797C4E4-C177-41F0-B6FA-85202267818E}" dt="2022-02-03T16:08:36.726" v="405"/>
          <ac:inkMkLst>
            <pc:docMk/>
            <pc:sldMk cId="3779648107" sldId="258"/>
            <ac:inkMk id="156" creationId="{5A34E7D0-1F58-4042-B023-C4473A14C95A}"/>
          </ac:inkMkLst>
        </pc:inkChg>
        <pc:inkChg chg="add del mod">
          <ac:chgData name="Xun Gong" userId="0ff8c509-1087-48ec-bf60-e4c00b098044" providerId="ADAL" clId="{0797C4E4-C177-41F0-B6FA-85202267818E}" dt="2022-02-03T16:08:36.726" v="404"/>
          <ac:inkMkLst>
            <pc:docMk/>
            <pc:sldMk cId="3779648107" sldId="258"/>
            <ac:inkMk id="157" creationId="{2A998768-F054-479A-9BB5-DE7D3AAEA602}"/>
          </ac:inkMkLst>
        </pc:inkChg>
        <pc:inkChg chg="add del mod">
          <ac:chgData name="Xun Gong" userId="0ff8c509-1087-48ec-bf60-e4c00b098044" providerId="ADAL" clId="{0797C4E4-C177-41F0-B6FA-85202267818E}" dt="2022-02-03T16:08:36.725" v="403"/>
          <ac:inkMkLst>
            <pc:docMk/>
            <pc:sldMk cId="3779648107" sldId="258"/>
            <ac:inkMk id="158" creationId="{C36EA596-7390-4297-8A16-0EB3A2159F0C}"/>
          </ac:inkMkLst>
        </pc:inkChg>
        <pc:inkChg chg="add del mod">
          <ac:chgData name="Xun Gong" userId="0ff8c509-1087-48ec-bf60-e4c00b098044" providerId="ADAL" clId="{0797C4E4-C177-41F0-B6FA-85202267818E}" dt="2022-02-03T16:08:36.724" v="402"/>
          <ac:inkMkLst>
            <pc:docMk/>
            <pc:sldMk cId="3779648107" sldId="258"/>
            <ac:inkMk id="159" creationId="{5EB43BAB-981A-475B-AC44-D23617443F0B}"/>
          </ac:inkMkLst>
        </pc:inkChg>
        <pc:inkChg chg="add del mod">
          <ac:chgData name="Xun Gong" userId="0ff8c509-1087-48ec-bf60-e4c00b098044" providerId="ADAL" clId="{0797C4E4-C177-41F0-B6FA-85202267818E}" dt="2022-02-03T16:08:36.724" v="401"/>
          <ac:inkMkLst>
            <pc:docMk/>
            <pc:sldMk cId="3779648107" sldId="258"/>
            <ac:inkMk id="160" creationId="{471DCC01-3A9F-4D74-9415-B453C921509F}"/>
          </ac:inkMkLst>
        </pc:inkChg>
        <pc:inkChg chg="add del mod">
          <ac:chgData name="Xun Gong" userId="0ff8c509-1087-48ec-bf60-e4c00b098044" providerId="ADAL" clId="{0797C4E4-C177-41F0-B6FA-85202267818E}" dt="2022-02-03T16:08:36.723" v="400"/>
          <ac:inkMkLst>
            <pc:docMk/>
            <pc:sldMk cId="3779648107" sldId="258"/>
            <ac:inkMk id="161" creationId="{305DB2EA-0DC9-4DF3-B337-8C9CF7D1B526}"/>
          </ac:inkMkLst>
        </pc:inkChg>
        <pc:inkChg chg="add del mod">
          <ac:chgData name="Xun Gong" userId="0ff8c509-1087-48ec-bf60-e4c00b098044" providerId="ADAL" clId="{0797C4E4-C177-41F0-B6FA-85202267818E}" dt="2022-02-03T16:08:43.293" v="431"/>
          <ac:inkMkLst>
            <pc:docMk/>
            <pc:sldMk cId="3779648107" sldId="258"/>
            <ac:inkMk id="162" creationId="{FDB8A85E-F369-4097-92A9-8C66F4828DC7}"/>
          </ac:inkMkLst>
        </pc:inkChg>
        <pc:inkChg chg="add del mod">
          <ac:chgData name="Xun Gong" userId="0ff8c509-1087-48ec-bf60-e4c00b098044" providerId="ADAL" clId="{0797C4E4-C177-41F0-B6FA-85202267818E}" dt="2022-02-03T16:08:43.292" v="430"/>
          <ac:inkMkLst>
            <pc:docMk/>
            <pc:sldMk cId="3779648107" sldId="258"/>
            <ac:inkMk id="163" creationId="{520A7463-1593-4BDC-B848-C38B6CDE9729}"/>
          </ac:inkMkLst>
        </pc:inkChg>
        <pc:inkChg chg="add del mod">
          <ac:chgData name="Xun Gong" userId="0ff8c509-1087-48ec-bf60-e4c00b098044" providerId="ADAL" clId="{0797C4E4-C177-41F0-B6FA-85202267818E}" dt="2022-02-03T16:08:43.292" v="429"/>
          <ac:inkMkLst>
            <pc:docMk/>
            <pc:sldMk cId="3779648107" sldId="258"/>
            <ac:inkMk id="164" creationId="{0CE829A2-BD55-474C-9E93-F7C09F7C14D2}"/>
          </ac:inkMkLst>
        </pc:inkChg>
        <pc:inkChg chg="add del mod">
          <ac:chgData name="Xun Gong" userId="0ff8c509-1087-48ec-bf60-e4c00b098044" providerId="ADAL" clId="{0797C4E4-C177-41F0-B6FA-85202267818E}" dt="2022-02-03T16:08:43.291" v="428"/>
          <ac:inkMkLst>
            <pc:docMk/>
            <pc:sldMk cId="3779648107" sldId="258"/>
            <ac:inkMk id="165" creationId="{336C6C1A-B8AA-43CF-8F75-A819721E6AF5}"/>
          </ac:inkMkLst>
        </pc:inkChg>
        <pc:inkChg chg="add del mod">
          <ac:chgData name="Xun Gong" userId="0ff8c509-1087-48ec-bf60-e4c00b098044" providerId="ADAL" clId="{0797C4E4-C177-41F0-B6FA-85202267818E}" dt="2022-02-03T16:08:43.291" v="427"/>
          <ac:inkMkLst>
            <pc:docMk/>
            <pc:sldMk cId="3779648107" sldId="258"/>
            <ac:inkMk id="166" creationId="{5C0C8F8C-275D-4D15-B22C-637C835ED605}"/>
          </ac:inkMkLst>
        </pc:inkChg>
        <pc:inkChg chg="add del mod">
          <ac:chgData name="Xun Gong" userId="0ff8c509-1087-48ec-bf60-e4c00b098044" providerId="ADAL" clId="{0797C4E4-C177-41F0-B6FA-85202267818E}" dt="2022-02-03T16:08:43.289" v="426"/>
          <ac:inkMkLst>
            <pc:docMk/>
            <pc:sldMk cId="3779648107" sldId="258"/>
            <ac:inkMk id="167" creationId="{4A27A563-93D0-4F40-8072-304516AF04A1}"/>
          </ac:inkMkLst>
        </pc:inkChg>
        <pc:inkChg chg="add del mod">
          <ac:chgData name="Xun Gong" userId="0ff8c509-1087-48ec-bf60-e4c00b098044" providerId="ADAL" clId="{0797C4E4-C177-41F0-B6FA-85202267818E}" dt="2022-02-03T16:08:43.289" v="425"/>
          <ac:inkMkLst>
            <pc:docMk/>
            <pc:sldMk cId="3779648107" sldId="258"/>
            <ac:inkMk id="168" creationId="{9F4A4816-4737-4AE6-9286-D43E8B03596E}"/>
          </ac:inkMkLst>
        </pc:inkChg>
        <pc:inkChg chg="add del mod">
          <ac:chgData name="Xun Gong" userId="0ff8c509-1087-48ec-bf60-e4c00b098044" providerId="ADAL" clId="{0797C4E4-C177-41F0-B6FA-85202267818E}" dt="2022-02-03T16:08:43.288" v="424"/>
          <ac:inkMkLst>
            <pc:docMk/>
            <pc:sldMk cId="3779648107" sldId="258"/>
            <ac:inkMk id="169" creationId="{3EDEDF88-3EF5-405A-A028-36DB4C38C3FD}"/>
          </ac:inkMkLst>
        </pc:inkChg>
        <pc:inkChg chg="add del mod">
          <ac:chgData name="Xun Gong" userId="0ff8c509-1087-48ec-bf60-e4c00b098044" providerId="ADAL" clId="{0797C4E4-C177-41F0-B6FA-85202267818E}" dt="2022-02-03T16:08:43.288" v="423"/>
          <ac:inkMkLst>
            <pc:docMk/>
            <pc:sldMk cId="3779648107" sldId="258"/>
            <ac:inkMk id="170" creationId="{D4E84BE3-8363-4BD5-BB8B-1C39B29043BC}"/>
          </ac:inkMkLst>
        </pc:inkChg>
        <pc:inkChg chg="add del mod">
          <ac:chgData name="Xun Gong" userId="0ff8c509-1087-48ec-bf60-e4c00b098044" providerId="ADAL" clId="{0797C4E4-C177-41F0-B6FA-85202267818E}" dt="2022-02-03T16:08:13.122" v="338"/>
          <ac:inkMkLst>
            <pc:docMk/>
            <pc:sldMk cId="3779648107" sldId="258"/>
            <ac:inkMk id="172" creationId="{8612AB34-898F-4A9D-BD08-68A6A2ADB447}"/>
          </ac:inkMkLst>
        </pc:inkChg>
        <pc:inkChg chg="add del mod">
          <ac:chgData name="Xun Gong" userId="0ff8c509-1087-48ec-bf60-e4c00b098044" providerId="ADAL" clId="{0797C4E4-C177-41F0-B6FA-85202267818E}" dt="2022-02-03T16:08:13.122" v="339"/>
          <ac:inkMkLst>
            <pc:docMk/>
            <pc:sldMk cId="3779648107" sldId="258"/>
            <ac:inkMk id="173" creationId="{2EBCAE30-F7C1-4328-9ABF-98D82F3D2594}"/>
          </ac:inkMkLst>
        </pc:inkChg>
        <pc:inkChg chg="add del mod">
          <ac:chgData name="Xun Gong" userId="0ff8c509-1087-48ec-bf60-e4c00b098044" providerId="ADAL" clId="{0797C4E4-C177-41F0-B6FA-85202267818E}" dt="2022-02-03T16:08:03.866" v="318"/>
          <ac:inkMkLst>
            <pc:docMk/>
            <pc:sldMk cId="3779648107" sldId="258"/>
            <ac:inkMk id="174" creationId="{C3069A14-5B65-4EEC-B681-FCF72B619F1B}"/>
          </ac:inkMkLst>
        </pc:inkChg>
        <pc:inkChg chg="add del mod">
          <ac:chgData name="Xun Gong" userId="0ff8c509-1087-48ec-bf60-e4c00b098044" providerId="ADAL" clId="{0797C4E4-C177-41F0-B6FA-85202267818E}" dt="2022-02-03T16:08:13.120" v="336"/>
          <ac:inkMkLst>
            <pc:docMk/>
            <pc:sldMk cId="3779648107" sldId="258"/>
            <ac:inkMk id="175" creationId="{3C8EE3F9-CD2D-4C47-8E70-7A57B239BDE3}"/>
          </ac:inkMkLst>
        </pc:inkChg>
        <pc:inkChg chg="add del mod">
          <ac:chgData name="Xun Gong" userId="0ff8c509-1087-48ec-bf60-e4c00b098044" providerId="ADAL" clId="{0797C4E4-C177-41F0-B6FA-85202267818E}" dt="2022-02-03T16:08:13.121" v="337"/>
          <ac:inkMkLst>
            <pc:docMk/>
            <pc:sldMk cId="3779648107" sldId="258"/>
            <ac:inkMk id="176" creationId="{43D18463-D3A3-4B29-A945-E248D34BD8BF}"/>
          </ac:inkMkLst>
        </pc:inkChg>
        <pc:inkChg chg="add del mod">
          <ac:chgData name="Xun Gong" userId="0ff8c509-1087-48ec-bf60-e4c00b098044" providerId="ADAL" clId="{0797C4E4-C177-41F0-B6FA-85202267818E}" dt="2022-02-03T16:08:03.867" v="320"/>
          <ac:inkMkLst>
            <pc:docMk/>
            <pc:sldMk cId="3779648107" sldId="258"/>
            <ac:inkMk id="177" creationId="{175BB445-C553-44E7-8983-75CE3B3D8AB3}"/>
          </ac:inkMkLst>
        </pc:inkChg>
        <pc:inkChg chg="add del mod">
          <ac:chgData name="Xun Gong" userId="0ff8c509-1087-48ec-bf60-e4c00b098044" providerId="ADAL" clId="{0797C4E4-C177-41F0-B6FA-85202267818E}" dt="2022-02-03T16:08:25.207" v="365"/>
          <ac:inkMkLst>
            <pc:docMk/>
            <pc:sldMk cId="3779648107" sldId="258"/>
            <ac:inkMk id="178" creationId="{13BCD5D2-E839-4E00-A85D-746171EA7992}"/>
          </ac:inkMkLst>
        </pc:inkChg>
        <pc:inkChg chg="add del mod">
          <ac:chgData name="Xun Gong" userId="0ff8c509-1087-48ec-bf60-e4c00b098044" providerId="ADAL" clId="{0797C4E4-C177-41F0-B6FA-85202267818E}" dt="2022-02-03T16:08:25.206" v="364"/>
          <ac:inkMkLst>
            <pc:docMk/>
            <pc:sldMk cId="3779648107" sldId="258"/>
            <ac:inkMk id="179" creationId="{7646BE04-53DF-408D-8B44-D6E1E7426CD5}"/>
          </ac:inkMkLst>
        </pc:inkChg>
        <pc:inkChg chg="add del mod">
          <ac:chgData name="Xun Gong" userId="0ff8c509-1087-48ec-bf60-e4c00b098044" providerId="ADAL" clId="{0797C4E4-C177-41F0-B6FA-85202267818E}" dt="2022-02-03T16:08:43.296" v="435"/>
          <ac:inkMkLst>
            <pc:docMk/>
            <pc:sldMk cId="3779648107" sldId="258"/>
            <ac:inkMk id="181" creationId="{B026700D-D3DE-41FF-9A6A-7B047110F542}"/>
          </ac:inkMkLst>
        </pc:inkChg>
        <pc:inkChg chg="add del mod">
          <ac:chgData name="Xun Gong" userId="0ff8c509-1087-48ec-bf60-e4c00b098044" providerId="ADAL" clId="{0797C4E4-C177-41F0-B6FA-85202267818E}" dt="2022-02-03T16:08:03.866" v="317"/>
          <ac:inkMkLst>
            <pc:docMk/>
            <pc:sldMk cId="3779648107" sldId="258"/>
            <ac:inkMk id="183" creationId="{CC933F03-261A-4479-9A9F-E297DA65B80F}"/>
          </ac:inkMkLst>
        </pc:inkChg>
        <pc:inkChg chg="add del mod">
          <ac:chgData name="Xun Gong" userId="0ff8c509-1087-48ec-bf60-e4c00b098044" providerId="ADAL" clId="{0797C4E4-C177-41F0-B6FA-85202267818E}" dt="2022-02-03T16:08:25.205" v="363"/>
          <ac:inkMkLst>
            <pc:docMk/>
            <pc:sldMk cId="3779648107" sldId="258"/>
            <ac:inkMk id="185" creationId="{16F91F6D-5500-4FFF-97F3-8059DD36D345}"/>
          </ac:inkMkLst>
        </pc:inkChg>
        <pc:inkChg chg="add del mod">
          <ac:chgData name="Xun Gong" userId="0ff8c509-1087-48ec-bf60-e4c00b098044" providerId="ADAL" clId="{0797C4E4-C177-41F0-B6FA-85202267818E}" dt="2022-02-03T16:08:25.204" v="362"/>
          <ac:inkMkLst>
            <pc:docMk/>
            <pc:sldMk cId="3779648107" sldId="258"/>
            <ac:inkMk id="186" creationId="{3A902B03-AA30-4B4F-8540-F1481939F245}"/>
          </ac:inkMkLst>
        </pc:inkChg>
        <pc:inkChg chg="add del mod">
          <ac:chgData name="Xun Gong" userId="0ff8c509-1087-48ec-bf60-e4c00b098044" providerId="ADAL" clId="{0797C4E4-C177-41F0-B6FA-85202267818E}" dt="2022-02-03T16:08:25.204" v="361"/>
          <ac:inkMkLst>
            <pc:docMk/>
            <pc:sldMk cId="3779648107" sldId="258"/>
            <ac:inkMk id="187" creationId="{1C2432DD-4427-42DB-937E-217EDC6F5136}"/>
          </ac:inkMkLst>
        </pc:inkChg>
        <pc:inkChg chg="add del mod">
          <ac:chgData name="Xun Gong" userId="0ff8c509-1087-48ec-bf60-e4c00b098044" providerId="ADAL" clId="{0797C4E4-C177-41F0-B6FA-85202267818E}" dt="2022-02-03T16:08:25.203" v="360"/>
          <ac:inkMkLst>
            <pc:docMk/>
            <pc:sldMk cId="3779648107" sldId="258"/>
            <ac:inkMk id="188" creationId="{F56C0EBF-5250-4D02-9BFF-A2AA592413DA}"/>
          </ac:inkMkLst>
        </pc:inkChg>
        <pc:inkChg chg="add del mod">
          <ac:chgData name="Xun Gong" userId="0ff8c509-1087-48ec-bf60-e4c00b098044" providerId="ADAL" clId="{0797C4E4-C177-41F0-B6FA-85202267818E}" dt="2022-02-03T16:08:25.203" v="359"/>
          <ac:inkMkLst>
            <pc:docMk/>
            <pc:sldMk cId="3779648107" sldId="258"/>
            <ac:inkMk id="189" creationId="{DA097601-BA25-4F30-AE9F-6AD24810ABD2}"/>
          </ac:inkMkLst>
        </pc:inkChg>
        <pc:inkChg chg="add del mod">
          <ac:chgData name="Xun Gong" userId="0ff8c509-1087-48ec-bf60-e4c00b098044" providerId="ADAL" clId="{0797C4E4-C177-41F0-B6FA-85202267818E}" dt="2022-02-03T16:08:25.202" v="358"/>
          <ac:inkMkLst>
            <pc:docMk/>
            <pc:sldMk cId="3779648107" sldId="258"/>
            <ac:inkMk id="190" creationId="{612638BB-BBFA-4C71-80AF-2A36F026D3A5}"/>
          </ac:inkMkLst>
        </pc:inkChg>
        <pc:inkChg chg="add del mod">
          <ac:chgData name="Xun Gong" userId="0ff8c509-1087-48ec-bf60-e4c00b098044" providerId="ADAL" clId="{0797C4E4-C177-41F0-B6FA-85202267818E}" dt="2022-02-03T16:08:25.201" v="357"/>
          <ac:inkMkLst>
            <pc:docMk/>
            <pc:sldMk cId="3779648107" sldId="258"/>
            <ac:inkMk id="191" creationId="{3FF908A5-76F7-42CE-9857-01D12DC66CB7}"/>
          </ac:inkMkLst>
        </pc:inkChg>
        <pc:inkChg chg="add del mod">
          <ac:chgData name="Xun Gong" userId="0ff8c509-1087-48ec-bf60-e4c00b098044" providerId="ADAL" clId="{0797C4E4-C177-41F0-B6FA-85202267818E}" dt="2022-02-03T16:08:25.201" v="356"/>
          <ac:inkMkLst>
            <pc:docMk/>
            <pc:sldMk cId="3779648107" sldId="258"/>
            <ac:inkMk id="192" creationId="{C4CCA9F0-4117-43D6-81EB-BAB44A91BFA1}"/>
          </ac:inkMkLst>
        </pc:inkChg>
        <pc:inkChg chg="add del mod">
          <ac:chgData name="Xun Gong" userId="0ff8c509-1087-48ec-bf60-e4c00b098044" providerId="ADAL" clId="{0797C4E4-C177-41F0-B6FA-85202267818E}" dt="2022-02-03T16:08:25.200" v="355"/>
          <ac:inkMkLst>
            <pc:docMk/>
            <pc:sldMk cId="3779648107" sldId="258"/>
            <ac:inkMk id="193" creationId="{2119407A-F345-43EA-B71F-342DDA651F91}"/>
          </ac:inkMkLst>
        </pc:inkChg>
        <pc:inkChg chg="add del mod">
          <ac:chgData name="Xun Gong" userId="0ff8c509-1087-48ec-bf60-e4c00b098044" providerId="ADAL" clId="{0797C4E4-C177-41F0-B6FA-85202267818E}" dt="2022-02-03T16:08:25.199" v="354"/>
          <ac:inkMkLst>
            <pc:docMk/>
            <pc:sldMk cId="3779648107" sldId="258"/>
            <ac:inkMk id="194" creationId="{999EE744-E949-416F-B6F5-AD0EB272B8BD}"/>
          </ac:inkMkLst>
        </pc:inkChg>
        <pc:inkChg chg="add del mod">
          <ac:chgData name="Xun Gong" userId="0ff8c509-1087-48ec-bf60-e4c00b098044" providerId="ADAL" clId="{0797C4E4-C177-41F0-B6FA-85202267818E}" dt="2022-02-03T16:08:25.198" v="353"/>
          <ac:inkMkLst>
            <pc:docMk/>
            <pc:sldMk cId="3779648107" sldId="258"/>
            <ac:inkMk id="195" creationId="{D9B0153A-7681-4FAA-9F76-55C56DF20145}"/>
          </ac:inkMkLst>
        </pc:inkChg>
        <pc:inkChg chg="add del mod">
          <ac:chgData name="Xun Gong" userId="0ff8c509-1087-48ec-bf60-e4c00b098044" providerId="ADAL" clId="{0797C4E4-C177-41F0-B6FA-85202267818E}" dt="2022-02-03T16:08:25.198" v="352"/>
          <ac:inkMkLst>
            <pc:docMk/>
            <pc:sldMk cId="3779648107" sldId="258"/>
            <ac:inkMk id="196" creationId="{88812B73-C62B-4FFA-9F6E-BDAED5E0EFB3}"/>
          </ac:inkMkLst>
        </pc:inkChg>
        <pc:inkChg chg="add del mod">
          <ac:chgData name="Xun Gong" userId="0ff8c509-1087-48ec-bf60-e4c00b098044" providerId="ADAL" clId="{0797C4E4-C177-41F0-B6FA-85202267818E}" dt="2022-02-03T16:08:25.197" v="351"/>
          <ac:inkMkLst>
            <pc:docMk/>
            <pc:sldMk cId="3779648107" sldId="258"/>
            <ac:inkMk id="197" creationId="{353A36C4-D520-4959-BCC3-FFEAFF03BD96}"/>
          </ac:inkMkLst>
        </pc:inkChg>
        <pc:inkChg chg="add del mod">
          <ac:chgData name="Xun Gong" userId="0ff8c509-1087-48ec-bf60-e4c00b098044" providerId="ADAL" clId="{0797C4E4-C177-41F0-B6FA-85202267818E}" dt="2022-02-03T16:08:25.196" v="350"/>
          <ac:inkMkLst>
            <pc:docMk/>
            <pc:sldMk cId="3779648107" sldId="258"/>
            <ac:inkMk id="198" creationId="{FE5F9A58-6F6B-4AAD-A6A3-02949781FB76}"/>
          </ac:inkMkLst>
        </pc:inkChg>
        <pc:inkChg chg="add del mod">
          <ac:chgData name="Xun Gong" userId="0ff8c509-1087-48ec-bf60-e4c00b098044" providerId="ADAL" clId="{0797C4E4-C177-41F0-B6FA-85202267818E}" dt="2022-02-03T16:08:25.196" v="349"/>
          <ac:inkMkLst>
            <pc:docMk/>
            <pc:sldMk cId="3779648107" sldId="258"/>
            <ac:inkMk id="199" creationId="{D3C775A0-7D7B-4770-9230-EA3E7B790E27}"/>
          </ac:inkMkLst>
        </pc:inkChg>
        <pc:inkChg chg="add del mod">
          <ac:chgData name="Xun Gong" userId="0ff8c509-1087-48ec-bf60-e4c00b098044" providerId="ADAL" clId="{0797C4E4-C177-41F0-B6FA-85202267818E}" dt="2022-02-03T16:08:25.195" v="348"/>
          <ac:inkMkLst>
            <pc:docMk/>
            <pc:sldMk cId="3779648107" sldId="258"/>
            <ac:inkMk id="200" creationId="{AFBC92E4-F95D-4240-8D84-0A5218EACB5D}"/>
          </ac:inkMkLst>
        </pc:inkChg>
        <pc:inkChg chg="add del mod">
          <ac:chgData name="Xun Gong" userId="0ff8c509-1087-48ec-bf60-e4c00b098044" providerId="ADAL" clId="{0797C4E4-C177-41F0-B6FA-85202267818E}" dt="2022-02-03T16:08:30.597" v="373"/>
          <ac:inkMkLst>
            <pc:docMk/>
            <pc:sldMk cId="3779648107" sldId="258"/>
            <ac:inkMk id="201" creationId="{6E2BBFBD-E0D6-4878-A3E5-1A337E53AAFD}"/>
          </ac:inkMkLst>
        </pc:inkChg>
        <pc:inkChg chg="add del mod">
          <ac:chgData name="Xun Gong" userId="0ff8c509-1087-48ec-bf60-e4c00b098044" providerId="ADAL" clId="{0797C4E4-C177-41F0-B6FA-85202267818E}" dt="2022-02-03T16:08:03.871" v="327"/>
          <ac:inkMkLst>
            <pc:docMk/>
            <pc:sldMk cId="3779648107" sldId="258"/>
            <ac:inkMk id="203" creationId="{C9CF4336-1480-4210-B6AE-64A20ABC74DB}"/>
          </ac:inkMkLst>
        </pc:inkChg>
        <pc:inkChg chg="add del mod">
          <ac:chgData name="Xun Gong" userId="0ff8c509-1087-48ec-bf60-e4c00b098044" providerId="ADAL" clId="{0797C4E4-C177-41F0-B6FA-85202267818E}" dt="2022-02-03T16:08:25.195" v="347"/>
          <ac:inkMkLst>
            <pc:docMk/>
            <pc:sldMk cId="3779648107" sldId="258"/>
            <ac:inkMk id="204" creationId="{D1F8BE08-8009-48F9-A8DA-A437F0D5D07A}"/>
          </ac:inkMkLst>
        </pc:inkChg>
        <pc:inkChg chg="add del mod">
          <ac:chgData name="Xun Gong" userId="0ff8c509-1087-48ec-bf60-e4c00b098044" providerId="ADAL" clId="{0797C4E4-C177-41F0-B6FA-85202267818E}" dt="2022-02-03T16:08:25.194" v="346"/>
          <ac:inkMkLst>
            <pc:docMk/>
            <pc:sldMk cId="3779648107" sldId="258"/>
            <ac:inkMk id="205" creationId="{4841395C-0CB8-436A-846B-ED1901642138}"/>
          </ac:inkMkLst>
        </pc:inkChg>
        <pc:inkChg chg="add del mod">
          <ac:chgData name="Xun Gong" userId="0ff8c509-1087-48ec-bf60-e4c00b098044" providerId="ADAL" clId="{0797C4E4-C177-41F0-B6FA-85202267818E}" dt="2022-02-03T16:08:25.194" v="345"/>
          <ac:inkMkLst>
            <pc:docMk/>
            <pc:sldMk cId="3779648107" sldId="258"/>
            <ac:inkMk id="206" creationId="{BA746E46-7EE7-4FD5-A9AE-8FFF2FC3CBA4}"/>
          </ac:inkMkLst>
        </pc:inkChg>
        <pc:inkChg chg="add del mod">
          <ac:chgData name="Xun Gong" userId="0ff8c509-1087-48ec-bf60-e4c00b098044" providerId="ADAL" clId="{0797C4E4-C177-41F0-B6FA-85202267818E}" dt="2022-02-03T16:08:25.193" v="344"/>
          <ac:inkMkLst>
            <pc:docMk/>
            <pc:sldMk cId="3779648107" sldId="258"/>
            <ac:inkMk id="207" creationId="{112C0ED7-3F2F-4190-857D-008B154BAC11}"/>
          </ac:inkMkLst>
        </pc:inkChg>
        <pc:inkChg chg="add del mod">
          <ac:chgData name="Xun Gong" userId="0ff8c509-1087-48ec-bf60-e4c00b098044" providerId="ADAL" clId="{0797C4E4-C177-41F0-B6FA-85202267818E}" dt="2022-02-03T16:08:25.193" v="343"/>
          <ac:inkMkLst>
            <pc:docMk/>
            <pc:sldMk cId="3779648107" sldId="258"/>
            <ac:inkMk id="208" creationId="{F47BA434-BE98-46B6-A655-10CFC62032F2}"/>
          </ac:inkMkLst>
        </pc:inkChg>
        <pc:inkChg chg="add del mod">
          <ac:chgData name="Xun Gong" userId="0ff8c509-1087-48ec-bf60-e4c00b098044" providerId="ADAL" clId="{0797C4E4-C177-41F0-B6FA-85202267818E}" dt="2022-02-03T16:08:03.875" v="333"/>
          <ac:inkMkLst>
            <pc:docMk/>
            <pc:sldMk cId="3779648107" sldId="258"/>
            <ac:inkMk id="209" creationId="{C832947E-369E-4D28-9492-0E16151C1C71}"/>
          </ac:inkMkLst>
        </pc:inkChg>
        <pc:inkChg chg="add del mod">
          <ac:chgData name="Xun Gong" userId="0ff8c509-1087-48ec-bf60-e4c00b098044" providerId="ADAL" clId="{0797C4E4-C177-41F0-B6FA-85202267818E}" dt="2022-02-03T16:08:03.863" v="313"/>
          <ac:inkMkLst>
            <pc:docMk/>
            <pc:sldMk cId="3779648107" sldId="258"/>
            <ac:inkMk id="210" creationId="{B2B8BB99-37FC-4E40-8BFA-79BBBC24CE45}"/>
          </ac:inkMkLst>
        </pc:inkChg>
        <pc:inkChg chg="add del mod">
          <ac:chgData name="Xun Gong" userId="0ff8c509-1087-48ec-bf60-e4c00b098044" providerId="ADAL" clId="{0797C4E4-C177-41F0-B6FA-85202267818E}" dt="2022-02-03T16:08:25.192" v="342"/>
          <ac:inkMkLst>
            <pc:docMk/>
            <pc:sldMk cId="3779648107" sldId="258"/>
            <ac:inkMk id="211" creationId="{01170CF2-7D3F-4083-ACF2-1C5C6004BC97}"/>
          </ac:inkMkLst>
        </pc:inkChg>
        <pc:inkChg chg="add del mod">
          <ac:chgData name="Xun Gong" userId="0ff8c509-1087-48ec-bf60-e4c00b098044" providerId="ADAL" clId="{0797C4E4-C177-41F0-B6FA-85202267818E}" dt="2022-02-03T16:08:03.868" v="321"/>
          <ac:inkMkLst>
            <pc:docMk/>
            <pc:sldMk cId="3779648107" sldId="258"/>
            <ac:inkMk id="213" creationId="{30CA8D8E-439B-4CB8-9067-10B38EBD3A92}"/>
          </ac:inkMkLst>
        </pc:inkChg>
        <pc:inkChg chg="add del mod">
          <ac:chgData name="Xun Gong" userId="0ff8c509-1087-48ec-bf60-e4c00b098044" providerId="ADAL" clId="{0797C4E4-C177-41F0-B6FA-85202267818E}" dt="2022-02-03T16:08:25.192" v="341"/>
          <ac:inkMkLst>
            <pc:docMk/>
            <pc:sldMk cId="3779648107" sldId="258"/>
            <ac:inkMk id="215" creationId="{4296C2C7-5E4B-4147-93C0-9DEF14DE665F}"/>
          </ac:inkMkLst>
        </pc:inkChg>
        <pc:inkChg chg="add del mod">
          <ac:chgData name="Xun Gong" userId="0ff8c509-1087-48ec-bf60-e4c00b098044" providerId="ADAL" clId="{0797C4E4-C177-41F0-B6FA-85202267818E}" dt="2022-02-03T16:08:25.190" v="340"/>
          <ac:inkMkLst>
            <pc:docMk/>
            <pc:sldMk cId="3779648107" sldId="258"/>
            <ac:inkMk id="217" creationId="{DB939730-3AD6-484F-9078-C6F84B4B9C24}"/>
          </ac:inkMkLst>
        </pc:inkChg>
        <pc:inkChg chg="add del mod">
          <ac:chgData name="Xun Gong" userId="0ff8c509-1087-48ec-bf60-e4c00b098044" providerId="ADAL" clId="{0797C4E4-C177-41F0-B6FA-85202267818E}" dt="2022-02-03T16:08:30.597" v="372"/>
          <ac:inkMkLst>
            <pc:docMk/>
            <pc:sldMk cId="3779648107" sldId="258"/>
            <ac:inkMk id="219" creationId="{5EA25558-4D50-4B20-92A5-E50819A9FFE5}"/>
          </ac:inkMkLst>
        </pc:inkChg>
        <pc:inkChg chg="add del mod">
          <ac:chgData name="Xun Gong" userId="0ff8c509-1087-48ec-bf60-e4c00b098044" providerId="ADAL" clId="{0797C4E4-C177-41F0-B6FA-85202267818E}" dt="2022-02-03T16:08:30.608" v="391"/>
          <ac:inkMkLst>
            <pc:docMk/>
            <pc:sldMk cId="3779648107" sldId="258"/>
            <ac:inkMk id="220" creationId="{7639A4FA-1FC2-4D2C-A38B-3F395634C4FD}"/>
          </ac:inkMkLst>
        </pc:inkChg>
        <pc:inkChg chg="add del mod">
          <ac:chgData name="Xun Gong" userId="0ff8c509-1087-48ec-bf60-e4c00b098044" providerId="ADAL" clId="{0797C4E4-C177-41F0-B6FA-85202267818E}" dt="2022-02-03T16:08:30.610" v="395"/>
          <ac:inkMkLst>
            <pc:docMk/>
            <pc:sldMk cId="3779648107" sldId="258"/>
            <ac:inkMk id="221" creationId="{C21768E4-52E8-46CD-ADBD-F0141D0E7F57}"/>
          </ac:inkMkLst>
        </pc:inkChg>
        <pc:inkChg chg="add del mod">
          <ac:chgData name="Xun Gong" userId="0ff8c509-1087-48ec-bf60-e4c00b098044" providerId="ADAL" clId="{0797C4E4-C177-41F0-B6FA-85202267818E}" dt="2022-02-03T16:08:30.611" v="396"/>
          <ac:inkMkLst>
            <pc:docMk/>
            <pc:sldMk cId="3779648107" sldId="258"/>
            <ac:inkMk id="222" creationId="{D8EE8720-547F-4E0B-A111-36CB3C25471E}"/>
          </ac:inkMkLst>
        </pc:inkChg>
        <pc:inkChg chg="add del mod">
          <ac:chgData name="Xun Gong" userId="0ff8c509-1087-48ec-bf60-e4c00b098044" providerId="ADAL" clId="{0797C4E4-C177-41F0-B6FA-85202267818E}" dt="2022-02-03T16:08:30.612" v="398"/>
          <ac:inkMkLst>
            <pc:docMk/>
            <pc:sldMk cId="3779648107" sldId="258"/>
            <ac:inkMk id="223" creationId="{E9934CDA-FEE8-41AC-BD00-B0C96AB444EE}"/>
          </ac:inkMkLst>
        </pc:inkChg>
        <pc:inkChg chg="add del mod">
          <ac:chgData name="Xun Gong" userId="0ff8c509-1087-48ec-bf60-e4c00b098044" providerId="ADAL" clId="{0797C4E4-C177-41F0-B6FA-85202267818E}" dt="2022-02-03T16:08:30.612" v="399"/>
          <ac:inkMkLst>
            <pc:docMk/>
            <pc:sldMk cId="3779648107" sldId="258"/>
            <ac:inkMk id="224" creationId="{CAE558A0-3FF7-458E-AD81-C5399D9F33D2}"/>
          </ac:inkMkLst>
        </pc:inkChg>
        <pc:inkChg chg="add del mod">
          <ac:chgData name="Xun Gong" userId="0ff8c509-1087-48ec-bf60-e4c00b098044" providerId="ADAL" clId="{0797C4E4-C177-41F0-B6FA-85202267818E}" dt="2022-02-03T16:08:36.728" v="409"/>
          <ac:inkMkLst>
            <pc:docMk/>
            <pc:sldMk cId="3779648107" sldId="258"/>
            <ac:inkMk id="225" creationId="{6FBABECF-AA0D-469B-8D15-B9B24BCF1A81}"/>
          </ac:inkMkLst>
        </pc:inkChg>
        <pc:inkChg chg="add del mod">
          <ac:chgData name="Xun Gong" userId="0ff8c509-1087-48ec-bf60-e4c00b098044" providerId="ADAL" clId="{0797C4E4-C177-41F0-B6FA-85202267818E}" dt="2022-02-03T16:08:36.729" v="411"/>
          <ac:inkMkLst>
            <pc:docMk/>
            <pc:sldMk cId="3779648107" sldId="258"/>
            <ac:inkMk id="226" creationId="{85B650A2-728A-4B49-ABC7-88DC2792DD05}"/>
          </ac:inkMkLst>
        </pc:inkChg>
        <pc:inkChg chg="add del mod">
          <ac:chgData name="Xun Gong" userId="0ff8c509-1087-48ec-bf60-e4c00b098044" providerId="ADAL" clId="{0797C4E4-C177-41F0-B6FA-85202267818E}" dt="2022-02-03T16:08:36.729" v="412"/>
          <ac:inkMkLst>
            <pc:docMk/>
            <pc:sldMk cId="3779648107" sldId="258"/>
            <ac:inkMk id="227" creationId="{F593E08A-4782-4CB6-BEA3-0281000029D3}"/>
          </ac:inkMkLst>
        </pc:inkChg>
        <pc:inkChg chg="add del mod">
          <ac:chgData name="Xun Gong" userId="0ff8c509-1087-48ec-bf60-e4c00b098044" providerId="ADAL" clId="{0797C4E4-C177-41F0-B6FA-85202267818E}" dt="2022-02-03T16:08:36.730" v="413"/>
          <ac:inkMkLst>
            <pc:docMk/>
            <pc:sldMk cId="3779648107" sldId="258"/>
            <ac:inkMk id="228" creationId="{CD530D43-BD7B-42B6-BAC6-530DF33A913C}"/>
          </ac:inkMkLst>
        </pc:inkChg>
        <pc:inkChg chg="add del mod">
          <ac:chgData name="Xun Gong" userId="0ff8c509-1087-48ec-bf60-e4c00b098044" providerId="ADAL" clId="{0797C4E4-C177-41F0-B6FA-85202267818E}" dt="2022-02-03T16:08:36.730" v="414"/>
          <ac:inkMkLst>
            <pc:docMk/>
            <pc:sldMk cId="3779648107" sldId="258"/>
            <ac:inkMk id="229" creationId="{2B46D76A-9955-4DC4-AD1D-EF05723AE7FC}"/>
          </ac:inkMkLst>
        </pc:inkChg>
        <pc:inkChg chg="add del mod">
          <ac:chgData name="Xun Gong" userId="0ff8c509-1087-48ec-bf60-e4c00b098044" providerId="ADAL" clId="{0797C4E4-C177-41F0-B6FA-85202267818E}" dt="2022-02-03T16:08:36.730" v="415"/>
          <ac:inkMkLst>
            <pc:docMk/>
            <pc:sldMk cId="3779648107" sldId="258"/>
            <ac:inkMk id="230" creationId="{32FD9154-0999-4B8C-A02A-76F7E4441ED5}"/>
          </ac:inkMkLst>
        </pc:inkChg>
        <pc:inkChg chg="add del mod">
          <ac:chgData name="Xun Gong" userId="0ff8c509-1087-48ec-bf60-e4c00b098044" providerId="ADAL" clId="{0797C4E4-C177-41F0-B6FA-85202267818E}" dt="2022-02-03T16:08:36.731" v="416"/>
          <ac:inkMkLst>
            <pc:docMk/>
            <pc:sldMk cId="3779648107" sldId="258"/>
            <ac:inkMk id="231" creationId="{7F339BA8-C903-40CD-8908-DB8DDB94926F}"/>
          </ac:inkMkLst>
        </pc:inkChg>
        <pc:inkChg chg="add del mod">
          <ac:chgData name="Xun Gong" userId="0ff8c509-1087-48ec-bf60-e4c00b098044" providerId="ADAL" clId="{0797C4E4-C177-41F0-B6FA-85202267818E}" dt="2022-02-03T16:08:36.731" v="417"/>
          <ac:inkMkLst>
            <pc:docMk/>
            <pc:sldMk cId="3779648107" sldId="258"/>
            <ac:inkMk id="232" creationId="{1088BC3E-D7CC-4C5F-8F5A-5338A4823A0D}"/>
          </ac:inkMkLst>
        </pc:inkChg>
        <pc:inkChg chg="add del mod">
          <ac:chgData name="Xun Gong" userId="0ff8c509-1087-48ec-bf60-e4c00b098044" providerId="ADAL" clId="{0797C4E4-C177-41F0-B6FA-85202267818E}" dt="2022-02-03T16:08:36.731" v="418"/>
          <ac:inkMkLst>
            <pc:docMk/>
            <pc:sldMk cId="3779648107" sldId="258"/>
            <ac:inkMk id="233" creationId="{A712DBC7-39BE-4BBA-9F15-36717D58DBB7}"/>
          </ac:inkMkLst>
        </pc:inkChg>
        <pc:inkChg chg="add del mod">
          <ac:chgData name="Xun Gong" userId="0ff8c509-1087-48ec-bf60-e4c00b098044" providerId="ADAL" clId="{0797C4E4-C177-41F0-B6FA-85202267818E}" dt="2022-02-03T16:08:36.732" v="419"/>
          <ac:inkMkLst>
            <pc:docMk/>
            <pc:sldMk cId="3779648107" sldId="258"/>
            <ac:inkMk id="234" creationId="{2DA69003-63B1-4680-8AC2-115E8D8E0B9B}"/>
          </ac:inkMkLst>
        </pc:inkChg>
        <pc:inkChg chg="add del mod">
          <ac:chgData name="Xun Gong" userId="0ff8c509-1087-48ec-bf60-e4c00b098044" providerId="ADAL" clId="{0797C4E4-C177-41F0-B6FA-85202267818E}" dt="2022-02-03T16:08:36.732" v="421"/>
          <ac:inkMkLst>
            <pc:docMk/>
            <pc:sldMk cId="3779648107" sldId="258"/>
            <ac:inkMk id="235" creationId="{6C9C50F6-5438-489C-94A6-4C37C985EE94}"/>
          </ac:inkMkLst>
        </pc:inkChg>
        <pc:inkChg chg="add del mod">
          <ac:chgData name="Xun Gong" userId="0ff8c509-1087-48ec-bf60-e4c00b098044" providerId="ADAL" clId="{0797C4E4-C177-41F0-B6FA-85202267818E}" dt="2022-02-03T16:08:36.733" v="422"/>
          <ac:inkMkLst>
            <pc:docMk/>
            <pc:sldMk cId="3779648107" sldId="258"/>
            <ac:inkMk id="236" creationId="{1A4B85CA-0A00-4F95-B14D-CF9EEBFF22E1}"/>
          </ac:inkMkLst>
        </pc:inkChg>
        <pc:inkChg chg="add del mod">
          <ac:chgData name="Xun Gong" userId="0ff8c509-1087-48ec-bf60-e4c00b098044" providerId="ADAL" clId="{0797C4E4-C177-41F0-B6FA-85202267818E}" dt="2022-02-03T16:08:43.294" v="432"/>
          <ac:inkMkLst>
            <pc:docMk/>
            <pc:sldMk cId="3779648107" sldId="258"/>
            <ac:inkMk id="237" creationId="{9C003DB7-B0C6-4AF0-9257-733D42B23C6C}"/>
          </ac:inkMkLst>
        </pc:inkChg>
        <pc:inkChg chg="add del mod">
          <ac:chgData name="Xun Gong" userId="0ff8c509-1087-48ec-bf60-e4c00b098044" providerId="ADAL" clId="{0797C4E4-C177-41F0-B6FA-85202267818E}" dt="2022-02-03T16:08:43.295" v="433"/>
          <ac:inkMkLst>
            <pc:docMk/>
            <pc:sldMk cId="3779648107" sldId="258"/>
            <ac:inkMk id="238" creationId="{0F3BBF98-6D40-4168-9763-7C669FE64A09}"/>
          </ac:inkMkLst>
        </pc:inkChg>
        <pc:inkChg chg="add del mod">
          <ac:chgData name="Xun Gong" userId="0ff8c509-1087-48ec-bf60-e4c00b098044" providerId="ADAL" clId="{0797C4E4-C177-41F0-B6FA-85202267818E}" dt="2022-02-03T16:08:43.295" v="434"/>
          <ac:inkMkLst>
            <pc:docMk/>
            <pc:sldMk cId="3779648107" sldId="258"/>
            <ac:inkMk id="239" creationId="{24FF59F2-AA81-4E3E-9D93-A009151E9838}"/>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16:04:42.915"/>
    </inkml:context>
    <inkml:brush xml:id="br0">
      <inkml:brushProperty name="width" value="0.05" units="cm"/>
      <inkml:brushProperty name="height" value="0.05" units="cm"/>
      <inkml:brushProperty name="color" value="#E71224"/>
    </inkml:brush>
  </inkml:definitions>
  <inkml:trace contextRef="#ctx0" brushRef="#br0">0 0 4401,'0'0'496,"0"0"-496,0 0-1224,0 0-705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FC77B01-810E-469F-9098-CA666252F457}"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4192613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C77B01-810E-469F-9098-CA666252F457}"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1001820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C77B01-810E-469F-9098-CA666252F457}"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125901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C77B01-810E-469F-9098-CA666252F457}"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1499868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C77B01-810E-469F-9098-CA666252F457}"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1472361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C77B01-810E-469F-9098-CA666252F457}" type="datetimeFigureOut">
              <a:rPr lang="en-US" smtClean="0"/>
              <a:t>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75201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C77B01-810E-469F-9098-CA666252F457}" type="datetimeFigureOut">
              <a:rPr lang="en-US" smtClean="0"/>
              <a:t>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4011049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C77B01-810E-469F-9098-CA666252F457}" type="datetimeFigureOut">
              <a:rPr lang="en-US" smtClean="0"/>
              <a:t>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1810436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C77B01-810E-469F-9098-CA666252F457}" type="datetimeFigureOut">
              <a:rPr lang="en-US" smtClean="0"/>
              <a:t>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2680594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C77B01-810E-469F-9098-CA666252F457}" type="datetimeFigureOut">
              <a:rPr lang="en-US" smtClean="0"/>
              <a:t>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3825593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C77B01-810E-469F-9098-CA666252F457}" type="datetimeFigureOut">
              <a:rPr lang="en-US" smtClean="0"/>
              <a:t>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19C54-5080-4165-8493-8DCB75FF2B61}" type="slidenum">
              <a:rPr lang="en-US" smtClean="0"/>
              <a:t>‹#›</a:t>
            </a:fld>
            <a:endParaRPr lang="en-US"/>
          </a:p>
        </p:txBody>
      </p:sp>
    </p:spTree>
    <p:extLst>
      <p:ext uri="{BB962C8B-B14F-4D97-AF65-F5344CB8AC3E}">
        <p14:creationId xmlns:p14="http://schemas.microsoft.com/office/powerpoint/2010/main" val="3733423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77B01-810E-469F-9098-CA666252F457}" type="datetimeFigureOut">
              <a:rPr lang="en-US" smtClean="0"/>
              <a:t>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19C54-5080-4165-8493-8DCB75FF2B61}" type="slidenum">
              <a:rPr lang="en-US" smtClean="0"/>
              <a:t>‹#›</a:t>
            </a:fld>
            <a:endParaRPr lang="en-US"/>
          </a:p>
        </p:txBody>
      </p:sp>
    </p:spTree>
    <p:extLst>
      <p:ext uri="{BB962C8B-B14F-4D97-AF65-F5344CB8AC3E}">
        <p14:creationId xmlns:p14="http://schemas.microsoft.com/office/powerpoint/2010/main" val="999160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230.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1981200"/>
            <a:ext cx="5943600" cy="1754326"/>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Lecture 1</a:t>
            </a:r>
          </a:p>
          <a:p>
            <a:pPr algn="ctr"/>
            <a:endParaRPr lang="en-US" sz="3600" dirty="0">
              <a:latin typeface="Arial" panose="020B0604020202020204" pitchFamily="34" charset="0"/>
              <a:cs typeface="Arial" panose="020B0604020202020204" pitchFamily="34" charset="0"/>
            </a:endParaRPr>
          </a:p>
          <a:p>
            <a:pPr algn="ctr"/>
            <a:r>
              <a:rPr lang="en-US" sz="3600" dirty="0">
                <a:latin typeface="Arial" panose="020B0604020202020204" pitchFamily="34" charset="0"/>
                <a:cs typeface="Arial" panose="020B0604020202020204" pitchFamily="34" charset="0"/>
              </a:rPr>
              <a:t>Antenna Basics</a:t>
            </a:r>
          </a:p>
        </p:txBody>
      </p:sp>
      <mc:AlternateContent xmlns:mc="http://schemas.openxmlformats.org/markup-compatibility/2006">
        <mc:Choice xmlns:p14="http://schemas.microsoft.com/office/powerpoint/2010/main" Requires="p14">
          <p:contentPart p14:bwMode="auto" r:id="rId2">
            <p14:nvContentPartPr>
              <p14:cNvPr id="84" name="Ink 83">
                <a:extLst>
                  <a:ext uri="{FF2B5EF4-FFF2-40B4-BE49-F238E27FC236}">
                    <a16:creationId xmlns:a16="http://schemas.microsoft.com/office/drawing/2014/main" id="{F8AE4B4A-7FA3-40C6-B8A1-3FDD8D6A3B50}"/>
                  </a:ext>
                </a:extLst>
              </p14:cNvPr>
              <p14:cNvContentPartPr/>
              <p14:nvPr/>
            </p14:nvContentPartPr>
            <p14:xfrm>
              <a:off x="8002010" y="3486261"/>
              <a:ext cx="360" cy="360"/>
            </p14:xfrm>
          </p:contentPart>
        </mc:Choice>
        <mc:Fallback>
          <p:pic>
            <p:nvPicPr>
              <p:cNvPr id="84" name="Ink 83">
                <a:extLst>
                  <a:ext uri="{FF2B5EF4-FFF2-40B4-BE49-F238E27FC236}">
                    <a16:creationId xmlns:a16="http://schemas.microsoft.com/office/drawing/2014/main" id="{F8AE4B4A-7FA3-40C6-B8A1-3FDD8D6A3B50}"/>
                  </a:ext>
                </a:extLst>
              </p:cNvPr>
              <p:cNvPicPr/>
              <p:nvPr/>
            </p:nvPicPr>
            <p:blipFill>
              <a:blip r:embed="rId3"/>
              <a:stretch>
                <a:fillRect/>
              </a:stretch>
            </p:blipFill>
            <p:spPr>
              <a:xfrm>
                <a:off x="7993010" y="3477261"/>
                <a:ext cx="18000" cy="18000"/>
              </a:xfrm>
              <a:prstGeom prst="rect">
                <a:avLst/>
              </a:prstGeom>
            </p:spPr>
          </p:pic>
        </mc:Fallback>
      </mc:AlternateContent>
    </p:spTree>
    <p:extLst>
      <p:ext uri="{BB962C8B-B14F-4D97-AF65-F5344CB8AC3E}">
        <p14:creationId xmlns:p14="http://schemas.microsoft.com/office/powerpoint/2010/main" val="3779648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5869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25560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80314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97367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96881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he Event Horizon Telescope Reveals About Galaxy M87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938" t="23776" r="36179" b="32867"/>
          <a:stretch/>
        </p:blipFill>
        <p:spPr bwMode="auto">
          <a:xfrm>
            <a:off x="8174181" y="648715"/>
            <a:ext cx="668809" cy="6688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8458200" y="914400"/>
            <a:ext cx="21474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394803" y="228600"/>
            <a:ext cx="1749197"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Black hole @ M87</a:t>
            </a:r>
          </a:p>
        </p:txBody>
      </p:sp>
      <p:pic>
        <p:nvPicPr>
          <p:cNvPr id="1028" name="Picture 4" descr="Event Horizon Telescope: A Planet-sized Array - YouTub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02" r="18041"/>
          <a:stretch/>
        </p:blipFill>
        <p:spPr bwMode="auto">
          <a:xfrm>
            <a:off x="355622" y="4982438"/>
            <a:ext cx="1330038" cy="12313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698885" y="5081220"/>
            <a:ext cx="2255361"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Event Horizon Telescope</a:t>
            </a:r>
          </a:p>
        </p:txBody>
      </p:sp>
      <p:cxnSp>
        <p:nvCxnSpPr>
          <p:cNvPr id="10" name="Straight Arrow Connector 9"/>
          <p:cNvCxnSpPr/>
          <p:nvPr/>
        </p:nvCxnSpPr>
        <p:spPr>
          <a:xfrm>
            <a:off x="355622" y="6407727"/>
            <a:ext cx="133003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9085" y="6526373"/>
            <a:ext cx="1063112"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13,000 km</a:t>
            </a:r>
          </a:p>
        </p:txBody>
      </p:sp>
      <p:pic>
        <p:nvPicPr>
          <p:cNvPr id="1032" name="Picture 8" descr="Mysterious cosmic burst of radio waves detected by astronomer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22" y="983120"/>
            <a:ext cx="7306058" cy="39785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124200" y="1323715"/>
            <a:ext cx="1217000" cy="584775"/>
          </a:xfrm>
          <a:prstGeom prst="rect">
            <a:avLst/>
          </a:prstGeom>
          <a:solidFill>
            <a:schemeClr val="bg1"/>
          </a:solidFill>
        </p:spPr>
        <p:txBody>
          <a:bodyPr wrap="none" rtlCol="0">
            <a:spAutoFit/>
          </a:bodyPr>
          <a:lstStyle/>
          <a:p>
            <a:r>
              <a:rPr lang="en-US" sz="1600" i="1" dirty="0">
                <a:latin typeface="Times New Roman" panose="02020603050405020304" pitchFamily="18" charset="0"/>
                <a:cs typeface="Times New Roman" panose="02020603050405020304" pitchFamily="18" charset="0"/>
              </a:rPr>
              <a:t>f</a:t>
            </a:r>
            <a:r>
              <a:rPr lang="en-US" sz="1600" dirty="0">
                <a:latin typeface="Times New Roman" panose="02020603050405020304" pitchFamily="18" charset="0"/>
                <a:cs typeface="Times New Roman" panose="02020603050405020304" pitchFamily="18" charset="0"/>
              </a:rPr>
              <a:t> = 230 GHz</a:t>
            </a:r>
          </a:p>
          <a:p>
            <a:r>
              <a:rPr lang="el-GR" sz="1600" dirty="0">
                <a:latin typeface="Times New Roman" panose="02020603050405020304" pitchFamily="18" charset="0"/>
                <a:cs typeface="Times New Roman" panose="02020603050405020304" pitchFamily="18" charset="0"/>
              </a:rPr>
              <a:t>λ</a:t>
            </a:r>
            <a:r>
              <a:rPr lang="en-US" sz="1600" dirty="0">
                <a:latin typeface="Times New Roman" panose="02020603050405020304" pitchFamily="18" charset="0"/>
                <a:cs typeface="Times New Roman" panose="02020603050405020304" pitchFamily="18" charset="0"/>
              </a:rPr>
              <a:t> = 1.3 mm</a:t>
            </a:r>
          </a:p>
        </p:txBody>
      </p:sp>
      <p:cxnSp>
        <p:nvCxnSpPr>
          <p:cNvPr id="13" name="Straight Arrow Connector 12"/>
          <p:cNvCxnSpPr/>
          <p:nvPr/>
        </p:nvCxnSpPr>
        <p:spPr>
          <a:xfrm flipV="1">
            <a:off x="1685660" y="838200"/>
            <a:ext cx="6502376" cy="4171102"/>
          </a:xfrm>
          <a:prstGeom prst="straightConnector1">
            <a:avLst/>
          </a:prstGeom>
          <a:ln w="34925">
            <a:solidFill>
              <a:srgbClr val="00B0F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310443" y="2133600"/>
            <a:ext cx="1249060" cy="338554"/>
          </a:xfrm>
          <a:prstGeom prst="rect">
            <a:avLst/>
          </a:prstGeom>
          <a:solidFill>
            <a:schemeClr val="bg1"/>
          </a:solidFill>
        </p:spPr>
        <p:txBody>
          <a:bodyPr wrap="none" rtlCol="0">
            <a:spAutoFit/>
          </a:bodyPr>
          <a:lstStyle/>
          <a:p>
            <a:r>
              <a:rPr lang="en-US" sz="1600" dirty="0">
                <a:latin typeface="Times New Roman" panose="02020603050405020304" pitchFamily="18" charset="0"/>
                <a:cs typeface="Times New Roman" panose="02020603050405020304" pitchFamily="18" charset="0"/>
              </a:rPr>
              <a:t>53 million </a:t>
            </a:r>
            <a:r>
              <a:rPr lang="en-US" sz="1600" dirty="0" err="1">
                <a:latin typeface="Times New Roman" panose="02020603050405020304" pitchFamily="18" charset="0"/>
                <a:cs typeface="Times New Roman" panose="02020603050405020304" pitchFamily="18" charset="0"/>
              </a:rPr>
              <a:t>ly</a:t>
            </a:r>
            <a:endParaRPr lang="en-US" sz="16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2286000" y="4623102"/>
            <a:ext cx="1295547" cy="338554"/>
          </a:xfrm>
          <a:prstGeom prst="rect">
            <a:avLst/>
          </a:prstGeom>
          <a:solidFill>
            <a:schemeClr val="bg1"/>
          </a:solidFill>
        </p:spPr>
        <p:txBody>
          <a:bodyPr wrap="none" rtlCol="0">
            <a:spAutoFit/>
          </a:bodyPr>
          <a:lstStyle/>
          <a:p>
            <a:r>
              <a:rPr lang="en-US" sz="1600" dirty="0">
                <a:latin typeface="Times New Roman" panose="02020603050405020304" pitchFamily="18" charset="0"/>
                <a:cs typeface="Times New Roman" panose="02020603050405020304" pitchFamily="18" charset="0"/>
              </a:rPr>
              <a:t>2D</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a:t>
            </a:r>
            <a:r>
              <a:rPr lang="el-GR" sz="1600" dirty="0">
                <a:latin typeface="Times New Roman" panose="02020603050405020304" pitchFamily="18" charset="0"/>
                <a:cs typeface="Times New Roman" panose="02020603050405020304" pitchFamily="18" charset="0"/>
              </a:rPr>
              <a:t>λ</a:t>
            </a:r>
            <a:r>
              <a:rPr lang="en-US" sz="1600" dirty="0">
                <a:latin typeface="Times New Roman" panose="02020603050405020304" pitchFamily="18" charset="0"/>
                <a:cs typeface="Times New Roman" panose="02020603050405020304" pitchFamily="18" charset="0"/>
              </a:rPr>
              <a:t> = 27 </a:t>
            </a:r>
            <a:r>
              <a:rPr lang="en-US" sz="1600" dirty="0" err="1">
                <a:latin typeface="Times New Roman" panose="02020603050405020304" pitchFamily="18" charset="0"/>
                <a:cs typeface="Times New Roman" panose="02020603050405020304" pitchFamily="18" charset="0"/>
              </a:rPr>
              <a:t>ly</a:t>
            </a:r>
            <a:endParaRPr lang="en-US" sz="16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2564065" y="599490"/>
            <a:ext cx="3151825"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HPBW=50.8</a:t>
            </a:r>
            <a:r>
              <a:rPr lang="en-US" sz="1600" baseline="30000" dirty="0">
                <a:latin typeface="Times New Roman" panose="02020603050405020304" pitchFamily="18" charset="0"/>
                <a:cs typeface="Times New Roman" panose="02020603050405020304" pitchFamily="18" charset="0"/>
              </a:rPr>
              <a:t>o</a:t>
            </a:r>
            <a:r>
              <a:rPr lang="en-US" sz="16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λ</a:t>
            </a:r>
            <a:r>
              <a:rPr lang="en-US" sz="1600" dirty="0">
                <a:latin typeface="Times New Roman" panose="02020603050405020304" pitchFamily="18" charset="0"/>
                <a:cs typeface="Times New Roman" panose="02020603050405020304" pitchFamily="18" charset="0"/>
              </a:rPr>
              <a:t>) = 5×10</a:t>
            </a:r>
            <a:r>
              <a:rPr lang="en-US" sz="1600" baseline="30000" dirty="0">
                <a:latin typeface="Times New Roman" panose="02020603050405020304" pitchFamily="18" charset="0"/>
                <a:cs typeface="Times New Roman" panose="02020603050405020304" pitchFamily="18" charset="0"/>
              </a:rPr>
              <a:t>-9</a:t>
            </a:r>
            <a:r>
              <a:rPr lang="en-US" sz="1600" dirty="0">
                <a:latin typeface="Times New Roman" panose="02020603050405020304" pitchFamily="18" charset="0"/>
                <a:cs typeface="Times New Roman" panose="02020603050405020304" pitchFamily="18" charset="0"/>
              </a:rPr>
              <a:t> degree</a:t>
            </a:r>
            <a:endParaRPr lang="en-US" sz="1600" baseline="30000" dirty="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V="1">
            <a:off x="4595943" y="6172198"/>
            <a:ext cx="3429000" cy="41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024943" y="5834902"/>
            <a:ext cx="0" cy="642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595943" y="5834902"/>
            <a:ext cx="3429000" cy="378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595943" y="6213797"/>
            <a:ext cx="3429000" cy="263201"/>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099883" y="5986673"/>
            <a:ext cx="933269"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4×10</a:t>
            </a:r>
            <a:r>
              <a:rPr lang="en-US" sz="1600" baseline="30000"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ly</a:t>
            </a:r>
            <a:endParaRPr lang="en-US" sz="16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6214650" y="6491735"/>
            <a:ext cx="1249060" cy="338554"/>
          </a:xfrm>
          <a:prstGeom prst="rect">
            <a:avLst/>
          </a:prstGeom>
          <a:solidFill>
            <a:schemeClr val="bg1"/>
          </a:solidFill>
        </p:spPr>
        <p:txBody>
          <a:bodyPr wrap="none" rtlCol="0">
            <a:spAutoFit/>
          </a:bodyPr>
          <a:lstStyle/>
          <a:p>
            <a:r>
              <a:rPr lang="en-US" sz="1600" dirty="0">
                <a:latin typeface="Times New Roman" panose="02020603050405020304" pitchFamily="18" charset="0"/>
                <a:cs typeface="Times New Roman" panose="02020603050405020304" pitchFamily="18" charset="0"/>
              </a:rPr>
              <a:t>53 million </a:t>
            </a:r>
            <a:r>
              <a:rPr lang="en-US" sz="1600" dirty="0" err="1">
                <a:latin typeface="Times New Roman" panose="02020603050405020304" pitchFamily="18" charset="0"/>
                <a:cs typeface="Times New Roman" panose="02020603050405020304" pitchFamily="18" charset="0"/>
              </a:rPr>
              <a:t>ly</a:t>
            </a:r>
            <a:endParaRPr lang="en-US" sz="1600" dirty="0">
              <a:latin typeface="Times New Roman" panose="02020603050405020304" pitchFamily="18" charset="0"/>
              <a:cs typeface="Times New Roman" panose="02020603050405020304" pitchFamily="18" charset="0"/>
            </a:endParaRPr>
          </a:p>
        </p:txBody>
      </p:sp>
      <p:sp>
        <p:nvSpPr>
          <p:cNvPr id="23" name="Arc 22"/>
          <p:cNvSpPr/>
          <p:nvPr/>
        </p:nvSpPr>
        <p:spPr>
          <a:xfrm>
            <a:off x="5586543" y="6098273"/>
            <a:ext cx="45719" cy="18944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800000" flipH="1">
            <a:off x="5586543" y="6098273"/>
            <a:ext cx="45719" cy="18944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4073125" y="5331009"/>
                <a:ext cx="5070875" cy="524439"/>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𝜃</m:t>
                    </m:r>
                    <m:r>
                      <a:rPr lang="en-US" i="1" smtClean="0">
                        <a:latin typeface="Cambria Math"/>
                      </a:rPr>
                      <m:t>=</m:t>
                    </m:r>
                    <m:f>
                      <m:fPr>
                        <m:ctrlPr>
                          <a:rPr lang="en-US" i="1" smtClean="0">
                            <a:latin typeface="Cambria Math" panose="02040503050406030204" pitchFamily="18" charset="0"/>
                          </a:rPr>
                        </m:ctrlPr>
                      </m:fPr>
                      <m:num>
                        <m:r>
                          <a:rPr lang="en-US" b="0" i="1" smtClean="0">
                            <a:latin typeface="Cambria Math"/>
                          </a:rPr>
                          <m:t>4</m:t>
                        </m:r>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10</m:t>
                            </m:r>
                          </m:e>
                          <m:sup>
                            <m:r>
                              <a:rPr lang="en-US" b="0" i="1" smtClean="0">
                                <a:latin typeface="Cambria Math"/>
                                <a:ea typeface="Cambria Math"/>
                              </a:rPr>
                              <m:t>−3</m:t>
                            </m:r>
                          </m:sup>
                        </m:sSup>
                      </m:num>
                      <m:den>
                        <m:r>
                          <a:rPr lang="en-US" b="0" i="1" smtClean="0">
                            <a:latin typeface="Cambria Math"/>
                          </a:rPr>
                          <m:t>53</m:t>
                        </m:r>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10</m:t>
                            </m:r>
                          </m:e>
                          <m:sup>
                            <m:r>
                              <a:rPr lang="en-US" b="0" i="1" smtClean="0">
                                <a:latin typeface="Cambria Math"/>
                                <a:ea typeface="Cambria Math"/>
                              </a:rPr>
                              <m:t>6</m:t>
                            </m:r>
                          </m:sup>
                        </m:sSup>
                      </m:den>
                    </m:f>
                    <m:r>
                      <a:rPr lang="en-US" i="1">
                        <a:latin typeface="Cambria Math"/>
                        <a:ea typeface="Cambria Math"/>
                      </a:rPr>
                      <m:t>≈</m:t>
                    </m:r>
                    <m:r>
                      <a:rPr lang="en-US" b="0" i="1" smtClean="0">
                        <a:latin typeface="Cambria Math"/>
                        <a:ea typeface="Cambria Math"/>
                      </a:rPr>
                      <m:t>0.1×</m:t>
                    </m:r>
                    <m:sSup>
                      <m:sSupPr>
                        <m:ctrlPr>
                          <a:rPr lang="en-US" b="0" i="1" smtClean="0">
                            <a:latin typeface="Cambria Math" panose="02040503050406030204" pitchFamily="18" charset="0"/>
                            <a:ea typeface="Cambria Math"/>
                          </a:rPr>
                        </m:ctrlPr>
                      </m:sSupPr>
                      <m:e>
                        <m:r>
                          <a:rPr lang="en-US" b="0" i="1" smtClean="0">
                            <a:latin typeface="Cambria Math"/>
                            <a:ea typeface="Cambria Math"/>
                          </a:rPr>
                          <m:t>10</m:t>
                        </m:r>
                      </m:e>
                      <m:sup>
                        <m:r>
                          <a:rPr lang="en-US" b="0" i="1" smtClean="0">
                            <a:latin typeface="Cambria Math"/>
                            <a:ea typeface="Cambria Math"/>
                          </a:rPr>
                          <m:t>−9</m:t>
                        </m:r>
                      </m:sup>
                    </m:sSup>
                    <m:r>
                      <a:rPr lang="en-US" b="0" i="1" smtClean="0">
                        <a:latin typeface="Cambria Math"/>
                        <a:ea typeface="Cambria Math"/>
                      </a:rPr>
                      <m:t> </m:t>
                    </m:r>
                    <m:r>
                      <a:rPr lang="en-US" b="0" i="1" smtClean="0">
                        <a:latin typeface="Cambria Math"/>
                        <a:ea typeface="Cambria Math"/>
                      </a:rPr>
                      <m:t>𝑟𝑎𝑑</m:t>
                    </m:r>
                    <m:r>
                      <a:rPr lang="en-US" b="0" i="1" smtClean="0">
                        <a:latin typeface="Cambria Math"/>
                        <a:ea typeface="Cambria Math"/>
                      </a:rPr>
                      <m:t>=5.7×</m:t>
                    </m:r>
                    <m:sSup>
                      <m:sSupPr>
                        <m:ctrlPr>
                          <a:rPr lang="en-US" i="1">
                            <a:latin typeface="Cambria Math" panose="02040503050406030204" pitchFamily="18" charset="0"/>
                            <a:ea typeface="Cambria Math"/>
                          </a:rPr>
                        </m:ctrlPr>
                      </m:sSupPr>
                      <m:e>
                        <m:r>
                          <a:rPr lang="en-US" i="1">
                            <a:latin typeface="Cambria Math"/>
                            <a:ea typeface="Cambria Math"/>
                          </a:rPr>
                          <m:t>10</m:t>
                        </m:r>
                      </m:e>
                      <m:sup>
                        <m:r>
                          <a:rPr lang="en-US" i="1">
                            <a:latin typeface="Cambria Math"/>
                            <a:ea typeface="Cambria Math"/>
                          </a:rPr>
                          <m:t>−9</m:t>
                        </m:r>
                      </m:sup>
                    </m:sSup>
                  </m:oMath>
                </a14:m>
                <a:r>
                  <a:rPr lang="en-US" dirty="0"/>
                  <a:t> degree</a:t>
                </a:r>
              </a:p>
            </p:txBody>
          </p:sp>
        </mc:Choice>
        <mc:Fallback xmlns="">
          <p:sp>
            <p:nvSpPr>
              <p:cNvPr id="24" name="TextBox 23"/>
              <p:cNvSpPr txBox="1">
                <a:spLocks noRot="1" noChangeAspect="1" noMove="1" noResize="1" noEditPoints="1" noAdjustHandles="1" noChangeArrowheads="1" noChangeShapeType="1" noTextEdit="1"/>
              </p:cNvSpPr>
              <p:nvPr/>
            </p:nvSpPr>
            <p:spPr>
              <a:xfrm>
                <a:off x="4073125" y="5331009"/>
                <a:ext cx="5070875" cy="524439"/>
              </a:xfrm>
              <a:prstGeom prst="rect">
                <a:avLst/>
              </a:prstGeom>
              <a:blipFill rotWithShape="1">
                <a:blip r:embed="rId5"/>
                <a:stretch>
                  <a:fillRect r="-361"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562600" y="6019800"/>
                <a:ext cx="3741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𝜃</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562600" y="6019800"/>
                <a:ext cx="374140" cy="369332"/>
              </a:xfrm>
              <a:prstGeom prst="rect">
                <a:avLst/>
              </a:prstGeom>
              <a:blipFill rotWithShape="1">
                <a:blip r:embed="rId6"/>
                <a:stretch>
                  <a:fillRect/>
                </a:stretch>
              </a:blipFill>
            </p:spPr>
            <p:txBody>
              <a:bodyPr/>
              <a:lstStyle/>
              <a:p>
                <a:r>
                  <a:rPr lang="en-US">
                    <a:noFill/>
                  </a:rPr>
                  <a:t> </a:t>
                </a:r>
              </a:p>
            </p:txBody>
          </p:sp>
        </mc:Fallback>
      </mc:AlternateContent>
      <p:sp>
        <p:nvSpPr>
          <p:cNvPr id="30" name="Rectangle 29"/>
          <p:cNvSpPr/>
          <p:nvPr/>
        </p:nvSpPr>
        <p:spPr>
          <a:xfrm>
            <a:off x="7907295" y="1369882"/>
            <a:ext cx="1230419" cy="492443"/>
          </a:xfrm>
          <a:prstGeom prst="rect">
            <a:avLst/>
          </a:prstGeom>
        </p:spPr>
        <p:txBody>
          <a:bodyPr wrap="square" lIns="0" tIns="0" rIns="0" bIns="0">
            <a:spAutoFit/>
          </a:bodyPr>
          <a:lstStyle/>
          <a:p>
            <a:r>
              <a:rPr lang="en-US" sz="1600" dirty="0">
                <a:latin typeface="Times New Roman" panose="02020603050405020304" pitchFamily="18" charset="0"/>
                <a:cs typeface="Times New Roman" panose="02020603050405020304" pitchFamily="18" charset="0"/>
              </a:rPr>
              <a:t>38 billion km</a:t>
            </a:r>
          </a:p>
          <a:p>
            <a:r>
              <a:rPr lang="en-US" sz="1600" dirty="0">
                <a:latin typeface="Times New Roman" panose="02020603050405020304" pitchFamily="18" charset="0"/>
                <a:cs typeface="Times New Roman" panose="02020603050405020304" pitchFamily="18" charset="0"/>
              </a:rPr>
              <a:t>≈ 4×10</a:t>
            </a:r>
            <a:r>
              <a:rPr lang="en-US" sz="1600" baseline="30000"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ly</a:t>
            </a:r>
            <a:r>
              <a:rPr lang="en-US" sz="1600" dirty="0"/>
              <a:t> </a:t>
            </a:r>
          </a:p>
        </p:txBody>
      </p:sp>
    </p:spTree>
    <p:extLst>
      <p:ext uri="{BB962C8B-B14F-4D97-AF65-F5344CB8AC3E}">
        <p14:creationId xmlns:p14="http://schemas.microsoft.com/office/powerpoint/2010/main" val="2029016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1981200"/>
            <a:ext cx="5943600"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Polarizations</a:t>
            </a:r>
          </a:p>
        </p:txBody>
      </p:sp>
    </p:spTree>
    <p:extLst>
      <p:ext uri="{BB962C8B-B14F-4D97-AF65-F5344CB8AC3E}">
        <p14:creationId xmlns:p14="http://schemas.microsoft.com/office/powerpoint/2010/main" val="223063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561061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732026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927"/>
            <a:ext cx="9144000" cy="6858000"/>
          </a:xfrm>
          <a:prstGeom prst="rect">
            <a:avLst/>
          </a:prstGeom>
          <a:noFill/>
          <a:ln>
            <a:noFill/>
          </a:ln>
        </p:spPr>
      </p:pic>
      <p:sp>
        <p:nvSpPr>
          <p:cNvPr id="3" name="TextBox 2">
            <a:extLst>
              <a:ext uri="{FF2B5EF4-FFF2-40B4-BE49-F238E27FC236}">
                <a16:creationId xmlns:a16="http://schemas.microsoft.com/office/drawing/2014/main" id="{5238C905-648F-49DE-A9F4-4E68E1179114}"/>
              </a:ext>
            </a:extLst>
          </p:cNvPr>
          <p:cNvSpPr txBox="1"/>
          <p:nvPr/>
        </p:nvSpPr>
        <p:spPr>
          <a:xfrm>
            <a:off x="1905000" y="5486400"/>
            <a:ext cx="5943600" cy="369332"/>
          </a:xfrm>
          <a:prstGeom prst="rect">
            <a:avLst/>
          </a:prstGeom>
          <a:noFill/>
        </p:spPr>
        <p:txBody>
          <a:bodyPr wrap="square" rtlCol="0">
            <a:spAutoFit/>
          </a:bodyPr>
          <a:lstStyle/>
          <a:p>
            <a:r>
              <a:rPr lang="en-US" dirty="0"/>
              <a:t>Assumption here: The wave is propagating along </a:t>
            </a:r>
            <a:r>
              <a:rPr lang="en-US" b="1" dirty="0">
                <a:solidFill>
                  <a:srgbClr val="FF0000"/>
                </a:solidFill>
              </a:rPr>
              <a:t>–z</a:t>
            </a:r>
            <a:r>
              <a:rPr lang="en-US" dirty="0"/>
              <a:t> direction.</a:t>
            </a:r>
          </a:p>
        </p:txBody>
      </p:sp>
    </p:spTree>
    <p:extLst>
      <p:ext uri="{BB962C8B-B14F-4D97-AF65-F5344CB8AC3E}">
        <p14:creationId xmlns:p14="http://schemas.microsoft.com/office/powerpoint/2010/main" val="108128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762000"/>
            <a:ext cx="7239000" cy="1938992"/>
          </a:xfrm>
          <a:prstGeom prst="rect">
            <a:avLst/>
          </a:prstGeom>
          <a:noFill/>
        </p:spPr>
        <p:txBody>
          <a:bodyPr wrap="square" rtlCol="0">
            <a:spAutoFit/>
          </a:bodyPr>
          <a:lstStyle/>
          <a:p>
            <a:pPr marL="457200" indent="-457200">
              <a:buAutoNum type="arabicPeriod"/>
            </a:pPr>
            <a:r>
              <a:rPr lang="en-US" sz="2000" dirty="0">
                <a:latin typeface="Arial" panose="020B0604020202020204" pitchFamily="34" charset="0"/>
                <a:cs typeface="Arial" panose="020B0604020202020204" pitchFamily="34" charset="0"/>
              </a:rPr>
              <a:t>What is antenna?</a:t>
            </a:r>
          </a:p>
          <a:p>
            <a:pPr marL="457200" indent="-457200">
              <a:buAutoNum type="arabicPeriod"/>
            </a:pPr>
            <a:r>
              <a:rPr lang="en-US" sz="2000" dirty="0">
                <a:latin typeface="Arial" panose="020B0604020202020204" pitchFamily="34" charset="0"/>
                <a:cs typeface="Arial" panose="020B0604020202020204" pitchFamily="34" charset="0"/>
              </a:rPr>
              <a:t>Radiation patterns</a:t>
            </a:r>
          </a:p>
          <a:p>
            <a:pPr marL="457200" indent="-457200">
              <a:buAutoNum type="arabicPeriod"/>
            </a:pPr>
            <a:r>
              <a:rPr lang="en-US" sz="2000" dirty="0">
                <a:latin typeface="Arial" panose="020B0604020202020204" pitchFamily="34" charset="0"/>
                <a:cs typeface="Arial" panose="020B0604020202020204" pitchFamily="34" charset="0"/>
              </a:rPr>
              <a:t>Polarizations</a:t>
            </a:r>
          </a:p>
          <a:p>
            <a:pPr marL="457200" indent="-457200">
              <a:buAutoNum type="arabicPeriod"/>
            </a:pPr>
            <a:r>
              <a:rPr lang="en-US" sz="2000" dirty="0">
                <a:latin typeface="Arial" panose="020B0604020202020204" pitchFamily="34" charset="0"/>
                <a:cs typeface="Arial" panose="020B0604020202020204" pitchFamily="34" charset="0"/>
              </a:rPr>
              <a:t>Directivity and gain</a:t>
            </a:r>
          </a:p>
          <a:p>
            <a:pPr marL="457200" indent="-457200">
              <a:buAutoNum type="arabicPeriod"/>
            </a:pPr>
            <a:r>
              <a:rPr lang="en-US" sz="2000" dirty="0" err="1">
                <a:latin typeface="Arial" panose="020B0604020202020204" pitchFamily="34" charset="0"/>
                <a:cs typeface="Arial" panose="020B0604020202020204" pitchFamily="34" charset="0"/>
              </a:rPr>
              <a:t>Friis</a:t>
            </a:r>
            <a:r>
              <a:rPr lang="en-US" sz="2000" dirty="0">
                <a:latin typeface="Arial" panose="020B0604020202020204" pitchFamily="34" charset="0"/>
                <a:cs typeface="Arial" panose="020B0604020202020204" pitchFamily="34" charset="0"/>
              </a:rPr>
              <a:t> transmission equation</a:t>
            </a:r>
          </a:p>
          <a:p>
            <a:pPr marL="457200" indent="-457200">
              <a:buAutoNum type="arabicPeriod"/>
            </a:pPr>
            <a:r>
              <a:rPr lang="en-US" sz="2000" dirty="0">
                <a:latin typeface="Arial" panose="020B0604020202020204" pitchFamily="34" charset="0"/>
                <a:cs typeface="Arial" panose="020B0604020202020204" pitchFamily="34" charset="0"/>
              </a:rPr>
              <a:t>Radar equation</a:t>
            </a:r>
          </a:p>
        </p:txBody>
      </p:sp>
    </p:spTree>
    <p:extLst>
      <p:ext uri="{BB962C8B-B14F-4D97-AF65-F5344CB8AC3E}">
        <p14:creationId xmlns:p14="http://schemas.microsoft.com/office/powerpoint/2010/main" val="10128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029957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
        <p:nvSpPr>
          <p:cNvPr id="3" name="Rectangle 2">
            <a:extLst>
              <a:ext uri="{FF2B5EF4-FFF2-40B4-BE49-F238E27FC236}">
                <a16:creationId xmlns:a16="http://schemas.microsoft.com/office/drawing/2014/main" id="{1642F991-6E4B-4995-AE20-BDFD4A6D7F0A}"/>
              </a:ext>
            </a:extLst>
          </p:cNvPr>
          <p:cNvSpPr/>
          <p:nvPr/>
        </p:nvSpPr>
        <p:spPr>
          <a:xfrm>
            <a:off x="1600200" y="4419600"/>
            <a:ext cx="76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D63B094-17C0-44AE-B884-5FAE521E3B3B}"/>
              </a:ext>
            </a:extLst>
          </p:cNvPr>
          <p:cNvSpPr/>
          <p:nvPr/>
        </p:nvSpPr>
        <p:spPr>
          <a:xfrm>
            <a:off x="2895600" y="4495800"/>
            <a:ext cx="76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290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87327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90812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
        <p:nvSpPr>
          <p:cNvPr id="3" name="Rectangle 2">
            <a:extLst>
              <a:ext uri="{FF2B5EF4-FFF2-40B4-BE49-F238E27FC236}">
                <a16:creationId xmlns:a16="http://schemas.microsoft.com/office/drawing/2014/main" id="{9C378183-30BA-4798-AE90-D5065629F833}"/>
              </a:ext>
            </a:extLst>
          </p:cNvPr>
          <p:cNvSpPr/>
          <p:nvPr/>
        </p:nvSpPr>
        <p:spPr>
          <a:xfrm>
            <a:off x="1267692" y="4953000"/>
            <a:ext cx="76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08244C-4109-4AD0-8537-BEB34E385470}"/>
              </a:ext>
            </a:extLst>
          </p:cNvPr>
          <p:cNvSpPr/>
          <p:nvPr/>
        </p:nvSpPr>
        <p:spPr>
          <a:xfrm>
            <a:off x="2362200" y="5029200"/>
            <a:ext cx="76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12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
        <p:nvSpPr>
          <p:cNvPr id="3" name="Rectangle 2">
            <a:extLst>
              <a:ext uri="{FF2B5EF4-FFF2-40B4-BE49-F238E27FC236}">
                <a16:creationId xmlns:a16="http://schemas.microsoft.com/office/drawing/2014/main" id="{017722A8-69EE-498E-B552-46B67E153DF7}"/>
              </a:ext>
            </a:extLst>
          </p:cNvPr>
          <p:cNvSpPr/>
          <p:nvPr/>
        </p:nvSpPr>
        <p:spPr>
          <a:xfrm>
            <a:off x="1676400" y="3733800"/>
            <a:ext cx="67437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395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6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528328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418417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999292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6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63377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00200" y="381000"/>
            <a:ext cx="5892800" cy="4419600"/>
          </a:xfrm>
          <a:prstGeom prst="rect">
            <a:avLst/>
          </a:prstGeom>
          <a:noFill/>
          <a:ln>
            <a:noFill/>
          </a:ln>
        </p:spPr>
      </p:pic>
      <p:sp>
        <p:nvSpPr>
          <p:cNvPr id="3" name="TextBox 2"/>
          <p:cNvSpPr txBox="1"/>
          <p:nvPr/>
        </p:nvSpPr>
        <p:spPr>
          <a:xfrm>
            <a:off x="1143000" y="4876800"/>
            <a:ext cx="7315200"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An Antenna is a passive, linear device which translates a bounded wave into an un-bounded wave. This device could be made of wires (dipoles, slots, helical antennas, etc.) or apertures (horns, reflectors, etc.). The role of the antenna designers is to generate the correct radiation patterns, polarizations, input impedances and bandwidths by using different geometries. </a:t>
            </a:r>
          </a:p>
        </p:txBody>
      </p:sp>
      <p:pic>
        <p:nvPicPr>
          <p:cNvPr id="7" name="Picture 6" descr="Slide8"/>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7239000" y="76200"/>
            <a:ext cx="1727200" cy="1295400"/>
          </a:xfrm>
          <a:prstGeom prst="rect">
            <a:avLst/>
          </a:prstGeom>
          <a:noFill/>
          <a:ln>
            <a:noFill/>
          </a:ln>
        </p:spPr>
      </p:pic>
      <p:pic>
        <p:nvPicPr>
          <p:cNvPr id="8" name="Picture 7" descr="Slide9"/>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7001263" y="1447800"/>
            <a:ext cx="1930400" cy="1447800"/>
          </a:xfrm>
          <a:prstGeom prst="rect">
            <a:avLst/>
          </a:prstGeom>
          <a:noFill/>
          <a:ln>
            <a:noFill/>
          </a:ln>
        </p:spPr>
      </p:pic>
      <p:pic>
        <p:nvPicPr>
          <p:cNvPr id="9" name="Picture 8" descr="Slide10"/>
          <p:cNvPicPr>
            <a:picLocks noGrp="1" noChangeAspect="1"/>
          </p:cNvPicPr>
          <p:nvPr isPhoto="1"/>
        </p:nvPicPr>
        <p:blipFill>
          <a:blip r:embed="rId5" cstate="print">
            <a:lum/>
            <a:extLst>
              <a:ext uri="{28A0092B-C50C-407E-A947-70E740481C1C}">
                <a14:useLocalDpi xmlns:a14="http://schemas.microsoft.com/office/drawing/2010/main" val="0"/>
              </a:ext>
            </a:extLst>
          </a:blip>
          <a:stretch>
            <a:fillRect/>
          </a:stretch>
        </p:blipFill>
        <p:spPr>
          <a:xfrm>
            <a:off x="7470706" y="2971800"/>
            <a:ext cx="1447800" cy="1085850"/>
          </a:xfrm>
          <a:prstGeom prst="rect">
            <a:avLst/>
          </a:prstGeom>
          <a:noFill/>
          <a:ln>
            <a:noFill/>
          </a:ln>
        </p:spPr>
      </p:pic>
      <p:pic>
        <p:nvPicPr>
          <p:cNvPr id="10" name="Picture 9" descr="Slide12"/>
          <p:cNvPicPr>
            <a:picLocks noGrp="1" noChangeAspect="1"/>
          </p:cNvPicPr>
          <p:nvPr isPhoto="1"/>
        </p:nvPicPr>
        <p:blipFill>
          <a:blip r:embed="rId6" cstate="print">
            <a:lum/>
            <a:extLst>
              <a:ext uri="{28A0092B-C50C-407E-A947-70E740481C1C}">
                <a14:useLocalDpi xmlns:a14="http://schemas.microsoft.com/office/drawing/2010/main" val="0"/>
              </a:ext>
            </a:extLst>
          </a:blip>
          <a:stretch>
            <a:fillRect/>
          </a:stretch>
        </p:blipFill>
        <p:spPr>
          <a:xfrm>
            <a:off x="191140" y="990600"/>
            <a:ext cx="1828800" cy="1371600"/>
          </a:xfrm>
          <a:prstGeom prst="rect">
            <a:avLst/>
          </a:prstGeom>
          <a:noFill/>
          <a:ln>
            <a:noFill/>
          </a:ln>
        </p:spPr>
      </p:pic>
      <p:pic>
        <p:nvPicPr>
          <p:cNvPr id="11" name="Picture 10" descr="Slide24"/>
          <p:cNvPicPr>
            <a:picLocks noGrp="1" noChangeAspect="1"/>
          </p:cNvPicPr>
          <p:nvPr isPhoto="1"/>
        </p:nvPicPr>
        <p:blipFill>
          <a:blip r:embed="rId7" cstate="print">
            <a:lum/>
            <a:extLst>
              <a:ext uri="{28A0092B-C50C-407E-A947-70E740481C1C}">
                <a14:useLocalDpi xmlns:a14="http://schemas.microsoft.com/office/drawing/2010/main" val="0"/>
              </a:ext>
            </a:extLst>
          </a:blip>
          <a:stretch>
            <a:fillRect/>
          </a:stretch>
        </p:blipFill>
        <p:spPr>
          <a:xfrm>
            <a:off x="38100" y="2599229"/>
            <a:ext cx="2209800" cy="1657350"/>
          </a:xfrm>
          <a:prstGeom prst="rect">
            <a:avLst/>
          </a:prstGeom>
          <a:noFill/>
          <a:ln>
            <a:noFill/>
          </a:ln>
        </p:spPr>
      </p:pic>
    </p:spTree>
    <p:extLst>
      <p:ext uri="{BB962C8B-B14F-4D97-AF65-F5344CB8AC3E}">
        <p14:creationId xmlns:p14="http://schemas.microsoft.com/office/powerpoint/2010/main" val="2611799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6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235146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a:latin typeface="Arial" charset="0"/>
                <a:ea typeface="ＭＳ Ｐゴシック" charset="-128"/>
                <a:cs typeface="ＭＳ Ｐゴシック" charset="-128"/>
              </a:rPr>
              <a:t>LHCP or </a:t>
            </a:r>
            <a:r>
              <a:rPr lang="en-US" sz="3200" b="1" kern="0" dirty="0">
                <a:latin typeface="Arial" charset="0"/>
                <a:ea typeface="ＭＳ Ｐゴシック" charset="-128"/>
                <a:cs typeface="ＭＳ Ｐゴシック" charset="-128"/>
              </a:rPr>
              <a:t>RHCP</a:t>
            </a:r>
          </a:p>
        </p:txBody>
      </p:sp>
      <p:sp>
        <p:nvSpPr>
          <p:cNvPr id="30724" name="TextBox 4"/>
          <p:cNvSpPr txBox="1">
            <a:spLocks noChangeArrowheads="1"/>
          </p:cNvSpPr>
          <p:nvPr/>
        </p:nvSpPr>
        <p:spPr bwMode="auto">
          <a:xfrm>
            <a:off x="4965941" y="2057400"/>
            <a:ext cx="381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Times New Roman" panose="02020603050405020304" pitchFamily="18" charset="0"/>
              </a:rPr>
              <a:t>When </a:t>
            </a:r>
            <a:r>
              <a:rPr lang="el-GR" altLang="en-US" sz="2000" dirty="0">
                <a:latin typeface="Times New Roman" panose="02020603050405020304" pitchFamily="18" charset="0"/>
                <a:cs typeface="Times New Roman" panose="02020603050405020304" pitchFamily="18" charset="0"/>
              </a:rPr>
              <a:t>δ</a:t>
            </a:r>
            <a:r>
              <a:rPr lang="en-US" altLang="en-US" sz="2000" dirty="0">
                <a:latin typeface="Times New Roman" panose="02020603050405020304" pitchFamily="18" charset="0"/>
                <a:cs typeface="Times New Roman" panose="02020603050405020304" pitchFamily="18" charset="0"/>
              </a:rPr>
              <a:t> = 90</a:t>
            </a:r>
            <a:r>
              <a:rPr lang="en-US" altLang="en-US" sz="2000" baseline="30000" dirty="0">
                <a:latin typeface="Times New Roman" panose="02020603050405020304" pitchFamily="18" charset="0"/>
                <a:cs typeface="Times New Roman" panose="02020603050405020304" pitchFamily="18" charset="0"/>
              </a:rPr>
              <a:t>o</a:t>
            </a:r>
            <a:r>
              <a:rPr lang="en-US" altLang="en-US" sz="2000" dirty="0">
                <a:latin typeface="Times New Roman" panose="02020603050405020304" pitchFamily="18" charset="0"/>
                <a:cs typeface="Times New Roman" panose="02020603050405020304" pitchFamily="18" charset="0"/>
              </a:rPr>
              <a:t> and |E</a:t>
            </a:r>
            <a:r>
              <a:rPr lang="en-US" altLang="en-US" sz="2000" baseline="-25000" dirty="0">
                <a:latin typeface="Times New Roman" panose="02020603050405020304" pitchFamily="18" charset="0"/>
                <a:cs typeface="Times New Roman" panose="02020603050405020304" pitchFamily="18" charset="0"/>
              </a:rPr>
              <a:t>x0</a:t>
            </a:r>
            <a:r>
              <a:rPr lang="en-US" altLang="en-US" sz="2000" dirty="0">
                <a:latin typeface="Times New Roman" panose="02020603050405020304" pitchFamily="18" charset="0"/>
                <a:cs typeface="Times New Roman" panose="02020603050405020304" pitchFamily="18" charset="0"/>
              </a:rPr>
              <a:t>|= |E</a:t>
            </a:r>
            <a:r>
              <a:rPr lang="en-US" altLang="en-US" sz="2000" baseline="-25000" dirty="0">
                <a:latin typeface="Times New Roman" panose="02020603050405020304" pitchFamily="18" charset="0"/>
                <a:cs typeface="Times New Roman" panose="02020603050405020304" pitchFamily="18" charset="0"/>
              </a:rPr>
              <a:t>y0</a:t>
            </a:r>
            <a:r>
              <a:rPr lang="en-US" altLang="en-US" sz="2000" dirty="0">
                <a:latin typeface="Times New Roman" panose="02020603050405020304" pitchFamily="18" charset="0"/>
                <a:cs typeface="Times New Roman" panose="02020603050405020304" pitchFamily="18" charset="0"/>
              </a:rPr>
              <a:t>|</a:t>
            </a:r>
            <a:r>
              <a:rPr lang="en-US" altLang="en-US" sz="2000" baseline="-25000" dirty="0">
                <a:latin typeface="Times New Roman" panose="02020603050405020304" pitchFamily="18" charset="0"/>
                <a:cs typeface="Times New Roman" panose="02020603050405020304" pitchFamily="18" charset="0"/>
              </a:rPr>
              <a:t> </a:t>
            </a:r>
          </a:p>
        </p:txBody>
      </p:sp>
      <p:sp>
        <p:nvSpPr>
          <p:cNvPr id="30725" name="TextBox 4"/>
          <p:cNvSpPr txBox="1">
            <a:spLocks noChangeArrowheads="1"/>
          </p:cNvSpPr>
          <p:nvPr/>
        </p:nvSpPr>
        <p:spPr bwMode="auto">
          <a:xfrm>
            <a:off x="6261341" y="30480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Times New Roman" panose="02020603050405020304" pitchFamily="18" charset="0"/>
              </a:rPr>
              <a:t>LHCP</a:t>
            </a:r>
            <a:endParaRPr lang="en-US" altLang="en-US" sz="2000" baseline="-25000" dirty="0">
              <a:latin typeface="Times New Roman" panose="02020603050405020304" pitchFamily="18" charset="0"/>
              <a:cs typeface="Times New Roman" panose="02020603050405020304" pitchFamily="18" charset="0"/>
            </a:endParaRPr>
          </a:p>
        </p:txBody>
      </p:sp>
      <p:sp>
        <p:nvSpPr>
          <p:cNvPr id="30726" name="TextBox 4"/>
          <p:cNvSpPr txBox="1">
            <a:spLocks noChangeArrowheads="1"/>
          </p:cNvSpPr>
          <p:nvPr/>
        </p:nvSpPr>
        <p:spPr bwMode="auto">
          <a:xfrm>
            <a:off x="429763" y="2057400"/>
            <a:ext cx="381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Times New Roman" panose="02020603050405020304" pitchFamily="18" charset="0"/>
              </a:rPr>
              <a:t>When </a:t>
            </a:r>
            <a:r>
              <a:rPr lang="el-GR" altLang="en-US" sz="2000" dirty="0">
                <a:latin typeface="Times New Roman" panose="02020603050405020304" pitchFamily="18" charset="0"/>
                <a:cs typeface="Times New Roman" panose="02020603050405020304" pitchFamily="18" charset="0"/>
              </a:rPr>
              <a:t>δ</a:t>
            </a:r>
            <a:r>
              <a:rPr lang="en-US" altLang="en-US" sz="2000" dirty="0">
                <a:latin typeface="Times New Roman" panose="02020603050405020304" pitchFamily="18" charset="0"/>
                <a:cs typeface="Times New Roman" panose="02020603050405020304" pitchFamily="18" charset="0"/>
              </a:rPr>
              <a:t> = -90</a:t>
            </a:r>
            <a:r>
              <a:rPr lang="en-US" altLang="en-US" sz="2000" baseline="30000" dirty="0">
                <a:latin typeface="Times New Roman" panose="02020603050405020304" pitchFamily="18" charset="0"/>
                <a:cs typeface="Times New Roman" panose="02020603050405020304" pitchFamily="18" charset="0"/>
              </a:rPr>
              <a:t>o</a:t>
            </a:r>
            <a:r>
              <a:rPr lang="en-US" altLang="en-US" sz="2000" dirty="0">
                <a:latin typeface="Times New Roman" panose="02020603050405020304" pitchFamily="18" charset="0"/>
                <a:cs typeface="Times New Roman" panose="02020603050405020304" pitchFamily="18" charset="0"/>
              </a:rPr>
              <a:t> and |E</a:t>
            </a:r>
            <a:r>
              <a:rPr lang="en-US" altLang="en-US" sz="2000" baseline="-25000" dirty="0">
                <a:latin typeface="Times New Roman" panose="02020603050405020304" pitchFamily="18" charset="0"/>
                <a:cs typeface="Times New Roman" panose="02020603050405020304" pitchFamily="18" charset="0"/>
              </a:rPr>
              <a:t>x0</a:t>
            </a:r>
            <a:r>
              <a:rPr lang="en-US" altLang="en-US" sz="2000" dirty="0">
                <a:latin typeface="Times New Roman" panose="02020603050405020304" pitchFamily="18" charset="0"/>
                <a:cs typeface="Times New Roman" panose="02020603050405020304" pitchFamily="18" charset="0"/>
              </a:rPr>
              <a:t>|= |E</a:t>
            </a:r>
            <a:r>
              <a:rPr lang="en-US" altLang="en-US" sz="2000" baseline="-25000" dirty="0">
                <a:latin typeface="Times New Roman" panose="02020603050405020304" pitchFamily="18" charset="0"/>
                <a:cs typeface="Times New Roman" panose="02020603050405020304" pitchFamily="18" charset="0"/>
              </a:rPr>
              <a:t>y0</a:t>
            </a:r>
            <a:r>
              <a:rPr lang="en-US" altLang="en-US" sz="2000" dirty="0">
                <a:latin typeface="Times New Roman" panose="02020603050405020304" pitchFamily="18" charset="0"/>
                <a:cs typeface="Times New Roman" panose="02020603050405020304" pitchFamily="18" charset="0"/>
              </a:rPr>
              <a:t>|</a:t>
            </a:r>
            <a:r>
              <a:rPr lang="en-US" altLang="en-US" sz="2000" baseline="-25000" dirty="0">
                <a:latin typeface="Times New Roman" panose="02020603050405020304" pitchFamily="18" charset="0"/>
                <a:cs typeface="Times New Roman" panose="02020603050405020304" pitchFamily="18" charset="0"/>
              </a:rPr>
              <a:t> </a:t>
            </a:r>
          </a:p>
        </p:txBody>
      </p:sp>
      <p:sp>
        <p:nvSpPr>
          <p:cNvPr id="30727" name="TextBox 4"/>
          <p:cNvSpPr txBox="1">
            <a:spLocks noChangeArrowheads="1"/>
          </p:cNvSpPr>
          <p:nvPr/>
        </p:nvSpPr>
        <p:spPr bwMode="auto">
          <a:xfrm>
            <a:off x="1600200" y="3181350"/>
            <a:ext cx="190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Times New Roman" panose="02020603050405020304" pitchFamily="18" charset="0"/>
              </a:rPr>
              <a:t>RHCP</a:t>
            </a:r>
            <a:endParaRPr lang="en-US" altLang="en-US" sz="2000" baseline="-25000" dirty="0">
              <a:latin typeface="Times New Roman" panose="02020603050405020304" pitchFamily="18" charset="0"/>
              <a:cs typeface="Times New Roman" panose="02020603050405020304" pitchFamily="18" charset="0"/>
            </a:endParaRPr>
          </a:p>
        </p:txBody>
      </p:sp>
      <p:pic>
        <p:nvPicPr>
          <p:cNvPr id="38914" name="Picture 2" descr="https://upload.wikimedia.org/wikipedia/commons/d/d1/Circular.Polarization.Circularly.Polarized.Light_Left.Hand.Animation.305x190.255Color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581400"/>
            <a:ext cx="3547308"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https://upload.wikimedia.org/wikipedia/commons/8/81/Circular.Polarization.Circularly.Polarized.Light_Right.Handed.Animation.305x190.255Color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36127" y="3543300"/>
            <a:ext cx="3669628" cy="22859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832" y="1098071"/>
            <a:ext cx="1295400" cy="271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2775" y="533400"/>
            <a:ext cx="8226425" cy="685800"/>
          </a:xfrm>
          <a:prstGeom prst="rect">
            <a:avLst/>
          </a:prstGeom>
          <a:noFill/>
          <a:ln w="9525">
            <a:noFill/>
            <a:miter lim="800000"/>
            <a:headEnd/>
            <a:tailEnd/>
          </a:ln>
        </p:spPr>
        <p:txBody>
          <a:bodyPr anchor="ctr"/>
          <a:lstStyle/>
          <a:p>
            <a:pPr algn="ctr" eaLnBrk="1" hangingPunct="1">
              <a:defRPr/>
            </a:pPr>
            <a:r>
              <a:rPr lang="en-US" sz="3200" b="1" kern="0" dirty="0">
                <a:latin typeface="Arial" charset="0"/>
                <a:ea typeface="ＭＳ Ｐゴシック" charset="-128"/>
                <a:cs typeface="ＭＳ Ｐゴシック" charset="-128"/>
              </a:rPr>
              <a:t>Example: How to Judge RHCP or LHCP</a:t>
            </a:r>
          </a:p>
        </p:txBody>
      </p:sp>
      <p:pic>
        <p:nvPicPr>
          <p:cNvPr id="10" name="Picture 9"/>
          <p:cNvPicPr/>
          <p:nvPr/>
        </p:nvPicPr>
        <p:blipFill rotWithShape="1">
          <a:blip r:embed="rId2"/>
          <a:srcRect l="20524" t="24002" r="36501" b="49240"/>
          <a:stretch/>
        </p:blipFill>
        <p:spPr>
          <a:xfrm>
            <a:off x="914400" y="1219200"/>
            <a:ext cx="2721789" cy="475463"/>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1091870" y="1695923"/>
                <a:ext cx="5949642" cy="719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acc>
                        <m:accPr>
                          <m:chr m:val="̂"/>
                          <m:ctrlPr>
                            <a:rPr lang="en-US" i="1" smtClean="0">
                              <a:latin typeface="Cambria Math" panose="02040503050406030204" pitchFamily="18" charset="0"/>
                            </a:rPr>
                          </m:ctrlPr>
                        </m:accPr>
                        <m:e>
                          <m:r>
                            <a:rPr lang="en-US" b="0" i="1" smtClean="0">
                              <a:latin typeface="Cambria Math"/>
                            </a:rPr>
                            <m:t>𝑥</m:t>
                          </m:r>
                        </m:e>
                      </m:acc>
                      <m:r>
                        <a:rPr lang="en-US" b="0" i="1" smtClean="0">
                          <a:latin typeface="Cambria Math"/>
                        </a:rPr>
                        <m:t>2</m:t>
                      </m:r>
                      <m:func>
                        <m:funcPr>
                          <m:ctrlPr>
                            <a:rPr lang="en-US" b="0" i="1" smtClean="0">
                              <a:latin typeface="Cambria Math" panose="02040503050406030204" pitchFamily="18" charset="0"/>
                            </a:rPr>
                          </m:ctrlPr>
                        </m:funcPr>
                        <m:fName>
                          <m:r>
                            <m:rPr>
                              <m:sty m:val="p"/>
                            </m:rPr>
                            <a:rPr lang="en-US" b="0" i="0" smtClean="0">
                              <a:latin typeface="Cambria Math"/>
                            </a:rPr>
                            <m:t>cos</m:t>
                          </m:r>
                        </m:fName>
                        <m:e>
                          <m:d>
                            <m:dPr>
                              <m:ctrlPr>
                                <a:rPr lang="en-US" b="0" i="1" smtClean="0">
                                  <a:latin typeface="Cambria Math" panose="02040503050406030204" pitchFamily="18" charset="0"/>
                                </a:rPr>
                              </m:ctrlPr>
                            </m:dPr>
                            <m:e>
                              <m:r>
                                <a:rPr lang="en-US" b="0" i="1" smtClean="0">
                                  <a:latin typeface="Cambria Math"/>
                                  <a:ea typeface="Cambria Math"/>
                                </a:rPr>
                                <m:t>𝜔</m:t>
                              </m:r>
                              <m:r>
                                <a:rPr lang="en-US" b="0" i="1" smtClean="0">
                                  <a:latin typeface="Cambria Math"/>
                                  <a:ea typeface="Cambria Math"/>
                                </a:rPr>
                                <m:t>𝑡</m:t>
                              </m:r>
                              <m:r>
                                <a:rPr lang="en-US" b="0" i="1" smtClean="0">
                                  <a:latin typeface="Cambria Math"/>
                                  <a:ea typeface="Cambria Math"/>
                                </a:rPr>
                                <m:t>−</m:t>
                              </m:r>
                              <m:r>
                                <a:rPr lang="en-US" b="0" i="1" smtClean="0">
                                  <a:latin typeface="Cambria Math"/>
                                  <a:ea typeface="Cambria Math"/>
                                </a:rPr>
                                <m:t>𝑘𝑧</m:t>
                              </m:r>
                            </m:e>
                          </m:d>
                        </m:e>
                      </m:func>
                      <m:r>
                        <a:rPr lang="en-US" b="0" i="1" smtClean="0">
                          <a:latin typeface="Cambria Math"/>
                          <a:ea typeface="Cambria Math"/>
                        </a:rPr>
                        <m:t>+</m:t>
                      </m:r>
                      <m:acc>
                        <m:accPr>
                          <m:chr m:val="̂"/>
                          <m:ctrlPr>
                            <a:rPr lang="en-US" i="1">
                              <a:latin typeface="Cambria Math" panose="02040503050406030204" pitchFamily="18" charset="0"/>
                            </a:rPr>
                          </m:ctrlPr>
                        </m:accPr>
                        <m:e>
                          <m:r>
                            <a:rPr lang="en-US" b="0" i="1" smtClean="0">
                              <a:latin typeface="Cambria Math"/>
                            </a:rPr>
                            <m:t>𝑦</m:t>
                          </m:r>
                        </m:e>
                      </m:acc>
                      <m:r>
                        <a:rPr lang="en-US" i="1">
                          <a:latin typeface="Cambria Math"/>
                        </a:rPr>
                        <m:t>2</m:t>
                      </m:r>
                      <m:func>
                        <m:funcPr>
                          <m:ctrlPr>
                            <a:rPr lang="en-US" i="1">
                              <a:latin typeface="Cambria Math" panose="02040503050406030204" pitchFamily="18" charset="0"/>
                            </a:rPr>
                          </m:ctrlPr>
                        </m:funcPr>
                        <m:fName>
                          <m:r>
                            <m:rPr>
                              <m:sty m:val="p"/>
                            </m:rPr>
                            <a:rPr lang="en-US">
                              <a:latin typeface="Cambria Math"/>
                            </a:rPr>
                            <m:t>cos</m:t>
                          </m:r>
                        </m:fName>
                        <m:e>
                          <m:d>
                            <m:dPr>
                              <m:ctrlPr>
                                <a:rPr lang="en-US" i="1">
                                  <a:latin typeface="Cambria Math" panose="02040503050406030204" pitchFamily="18" charset="0"/>
                                </a:rPr>
                              </m:ctrlPr>
                            </m:dPr>
                            <m:e>
                              <m:r>
                                <a:rPr lang="en-US" i="1">
                                  <a:latin typeface="Cambria Math"/>
                                  <a:ea typeface="Cambria Math"/>
                                </a:rPr>
                                <m:t>𝜔</m:t>
                              </m:r>
                              <m:r>
                                <a:rPr lang="en-US" i="1">
                                  <a:latin typeface="Cambria Math"/>
                                  <a:ea typeface="Cambria Math"/>
                                </a:rPr>
                                <m:t>𝑡</m:t>
                              </m:r>
                              <m:r>
                                <a:rPr lang="en-US" i="1">
                                  <a:latin typeface="Cambria Math"/>
                                  <a:ea typeface="Cambria Math"/>
                                </a:rPr>
                                <m:t>−</m:t>
                              </m:r>
                              <m:r>
                                <a:rPr lang="en-US" i="1">
                                  <a:latin typeface="Cambria Math"/>
                                  <a:ea typeface="Cambria Math"/>
                                </a:rPr>
                                <m:t>𝑘𝑧</m:t>
                              </m:r>
                              <m:r>
                                <a:rPr lang="en-US" b="0" i="1" smtClean="0">
                                  <a:latin typeface="Cambria Math"/>
                                  <a:ea typeface="Cambria Math"/>
                                </a:rPr>
                                <m:t>−</m:t>
                              </m:r>
                              <m:f>
                                <m:fPr>
                                  <m:ctrlPr>
                                    <a:rPr lang="en-US" b="0" i="1" smtClean="0">
                                      <a:latin typeface="Cambria Math" panose="02040503050406030204" pitchFamily="18" charset="0"/>
                                      <a:ea typeface="Cambria Math"/>
                                    </a:rPr>
                                  </m:ctrlPr>
                                </m:fPr>
                                <m:num>
                                  <m:r>
                                    <a:rPr lang="en-US" b="0" i="1" smtClean="0">
                                      <a:latin typeface="Cambria Math"/>
                                      <a:ea typeface="Cambria Math"/>
                                    </a:rPr>
                                    <m:t>𝜋</m:t>
                                  </m:r>
                                </m:num>
                                <m:den>
                                  <m:r>
                                    <a:rPr lang="en-US" b="0" i="1" smtClean="0">
                                      <a:latin typeface="Cambria Math"/>
                                      <a:ea typeface="Cambria Math"/>
                                    </a:rPr>
                                    <m:t>2</m:t>
                                  </m:r>
                                </m:den>
                              </m:f>
                            </m:e>
                          </m:d>
                        </m:e>
                      </m:func>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91870" y="1695923"/>
                <a:ext cx="5949642" cy="719941"/>
              </a:xfrm>
              <a:prstGeom prst="rect">
                <a:avLst/>
              </a:prstGeom>
              <a:blipFill rotWithShape="1">
                <a:blip r:embed="rId3"/>
                <a:stretch>
                  <a:fillRect/>
                </a:stretch>
              </a:blipFill>
            </p:spPr>
            <p:txBody>
              <a:bodyPr/>
              <a:lstStyle/>
              <a:p>
                <a:r>
                  <a:rPr lang="en-US">
                    <a:noFill/>
                  </a:rPr>
                  <a:t> </a:t>
                </a:r>
              </a:p>
            </p:txBody>
          </p:sp>
        </mc:Fallback>
      </mc:AlternateContent>
      <p:sp>
        <p:nvSpPr>
          <p:cNvPr id="3" name="TextBox 2"/>
          <p:cNvSpPr txBox="1"/>
          <p:nvPr/>
        </p:nvSpPr>
        <p:spPr>
          <a:xfrm>
            <a:off x="7041512" y="1825060"/>
            <a:ext cx="2005485" cy="461665"/>
          </a:xfrm>
          <a:prstGeom prst="rect">
            <a:avLst/>
          </a:prstGeom>
          <a:noFill/>
        </p:spPr>
        <p:txBody>
          <a:bodyPr wrap="none" rtlCol="0">
            <a:spAutoFit/>
          </a:bodyPr>
          <a:lstStyle/>
          <a:p>
            <a:r>
              <a:rPr lang="en-US" dirty="0">
                <a:solidFill>
                  <a:srgbClr val="FF0000"/>
                </a:solidFill>
              </a:rPr>
              <a:t>Time Domain</a:t>
            </a:r>
          </a:p>
        </p:txBody>
      </p:sp>
      <p:sp>
        <p:nvSpPr>
          <p:cNvPr id="4" name="Down Arrow 3"/>
          <p:cNvSpPr/>
          <p:nvPr/>
        </p:nvSpPr>
        <p:spPr>
          <a:xfrm>
            <a:off x="4191000" y="2362200"/>
            <a:ext cx="381000" cy="3048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p:cNvSpPr txBox="1"/>
              <p:nvPr/>
            </p:nvSpPr>
            <p:spPr>
              <a:xfrm>
                <a:off x="3204638" y="2895600"/>
                <a:ext cx="2734723" cy="5957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2</m:t>
                      </m:r>
                      <m:sSup>
                        <m:sSupPr>
                          <m:ctrlPr>
                            <a:rPr lang="en-US" b="0" i="1" smtClean="0">
                              <a:latin typeface="Cambria Math" panose="02040503050406030204" pitchFamily="18" charset="0"/>
                            </a:rPr>
                          </m:ctrlPr>
                        </m:sSupPr>
                        <m:e>
                          <m:r>
                            <a:rPr lang="en-US" b="0" i="1" smtClean="0">
                              <a:latin typeface="Cambria Math"/>
                            </a:rPr>
                            <m:t>𝑒</m:t>
                          </m:r>
                        </m:e>
                        <m:sup>
                          <m:r>
                            <a:rPr lang="en-US" b="0" i="1" smtClean="0">
                              <a:latin typeface="Cambria Math"/>
                            </a:rPr>
                            <m:t>−</m:t>
                          </m:r>
                          <m:r>
                            <a:rPr lang="en-US" b="0" i="1" smtClean="0">
                              <a:latin typeface="Cambria Math"/>
                            </a:rPr>
                            <m:t>𝑗𝑘𝑧</m:t>
                          </m:r>
                        </m:sup>
                      </m:sSup>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𝑥</m:t>
                          </m:r>
                        </m:e>
                      </m:acc>
                      <m:r>
                        <a:rPr lang="en-US" b="0" i="1" smtClean="0">
                          <a:latin typeface="Cambria Math"/>
                          <a:ea typeface="Cambria Math"/>
                        </a:rPr>
                        <m:t>+</m:t>
                      </m:r>
                      <m:acc>
                        <m:accPr>
                          <m:chr m:val="̂"/>
                          <m:ctrlPr>
                            <a:rPr lang="en-US" i="1">
                              <a:latin typeface="Cambria Math" panose="02040503050406030204" pitchFamily="18" charset="0"/>
                            </a:rPr>
                          </m:ctrlPr>
                        </m:accPr>
                        <m:e>
                          <m:r>
                            <a:rPr lang="en-US" b="0" i="1" smtClean="0">
                              <a:latin typeface="Cambria Math"/>
                            </a:rPr>
                            <m:t>𝑦</m:t>
                          </m:r>
                        </m:e>
                      </m:acc>
                      <m:sSup>
                        <m:sSupPr>
                          <m:ctrlPr>
                            <a:rPr lang="en-US" i="1">
                              <a:latin typeface="Cambria Math" panose="02040503050406030204" pitchFamily="18" charset="0"/>
                            </a:rPr>
                          </m:ctrlPr>
                        </m:sSupPr>
                        <m:e>
                          <m:r>
                            <a:rPr lang="en-US" i="1">
                              <a:latin typeface="Cambria Math"/>
                            </a:rPr>
                            <m:t>𝑒</m:t>
                          </m:r>
                        </m:e>
                        <m:sup>
                          <m:r>
                            <a:rPr lang="en-US" i="1">
                              <a:latin typeface="Cambria Math"/>
                            </a:rPr>
                            <m:t>−</m:t>
                          </m:r>
                          <m:r>
                            <a:rPr lang="en-US" i="1">
                              <a:latin typeface="Cambria Math"/>
                            </a:rPr>
                            <m:t>𝑗</m:t>
                          </m:r>
                          <m:f>
                            <m:fPr>
                              <m:ctrlPr>
                                <a:rPr lang="en-US" i="1" smtClean="0">
                                  <a:latin typeface="Cambria Math" panose="02040503050406030204" pitchFamily="18" charset="0"/>
                                </a:rPr>
                              </m:ctrlPr>
                            </m:fPr>
                            <m:num>
                              <m:r>
                                <a:rPr lang="en-US" i="1" smtClean="0">
                                  <a:latin typeface="Cambria Math"/>
                                  <a:ea typeface="Cambria Math"/>
                                </a:rPr>
                                <m:t>𝜋</m:t>
                              </m:r>
                            </m:num>
                            <m:den>
                              <m:r>
                                <a:rPr lang="en-US" b="0" i="1" smtClean="0">
                                  <a:latin typeface="Cambria Math"/>
                                </a:rPr>
                                <m:t>2</m:t>
                              </m:r>
                            </m:den>
                          </m:f>
                        </m:sup>
                      </m:sSup>
                      <m:r>
                        <a:rPr lang="en-US" b="0" i="1" smtClean="0">
                          <a:latin typeface="Cambria Math"/>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204638" y="2895600"/>
                <a:ext cx="2734723" cy="595741"/>
              </a:xfrm>
              <a:prstGeom prst="rect">
                <a:avLst/>
              </a:prstGeom>
              <a:blipFill rotWithShape="1">
                <a:blip r:embed="rId4"/>
                <a:stretch>
                  <a:fillRect/>
                </a:stretch>
              </a:blipFill>
            </p:spPr>
            <p:txBody>
              <a:bodyPr/>
              <a:lstStyle/>
              <a:p>
                <a:r>
                  <a:rPr lang="en-US">
                    <a:noFill/>
                  </a:rPr>
                  <a:t> </a:t>
                </a:r>
              </a:p>
            </p:txBody>
          </p:sp>
        </mc:Fallback>
      </mc:AlternateContent>
      <p:sp>
        <p:nvSpPr>
          <p:cNvPr id="15" name="TextBox 14"/>
          <p:cNvSpPr txBox="1"/>
          <p:nvPr/>
        </p:nvSpPr>
        <p:spPr>
          <a:xfrm>
            <a:off x="6553200" y="3029676"/>
            <a:ext cx="2308645" cy="461665"/>
          </a:xfrm>
          <a:prstGeom prst="rect">
            <a:avLst/>
          </a:prstGeom>
          <a:noFill/>
        </p:spPr>
        <p:txBody>
          <a:bodyPr wrap="none" rtlCol="0">
            <a:spAutoFit/>
          </a:bodyPr>
          <a:lstStyle/>
          <a:p>
            <a:r>
              <a:rPr lang="en-US" dirty="0">
                <a:solidFill>
                  <a:srgbClr val="FF0000"/>
                </a:solidFill>
              </a:rPr>
              <a:t>Phasor Domain</a:t>
            </a:r>
          </a:p>
        </p:txBody>
      </p:sp>
      <p:cxnSp>
        <p:nvCxnSpPr>
          <p:cNvPr id="7" name="Straight Arrow Connector 6"/>
          <p:cNvCxnSpPr/>
          <p:nvPr/>
        </p:nvCxnSpPr>
        <p:spPr>
          <a:xfrm flipV="1">
            <a:off x="4648200" y="3657600"/>
            <a:ext cx="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733800" y="4837755"/>
            <a:ext cx="9144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648200" y="4840904"/>
            <a:ext cx="1447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64523" y="5712767"/>
            <a:ext cx="338554" cy="461665"/>
          </a:xfrm>
          <a:prstGeom prst="rect">
            <a:avLst/>
          </a:prstGeom>
          <a:noFill/>
        </p:spPr>
        <p:txBody>
          <a:bodyPr wrap="none" rtlCol="0">
            <a:spAutoFit/>
          </a:bodyPr>
          <a:lstStyle/>
          <a:p>
            <a:r>
              <a:rPr lang="en-US" dirty="0"/>
              <a:t>x</a:t>
            </a:r>
          </a:p>
        </p:txBody>
      </p:sp>
      <p:sp>
        <p:nvSpPr>
          <p:cNvPr id="23" name="TextBox 22"/>
          <p:cNvSpPr txBox="1"/>
          <p:nvPr/>
        </p:nvSpPr>
        <p:spPr>
          <a:xfrm>
            <a:off x="6096000" y="4724400"/>
            <a:ext cx="338554" cy="461665"/>
          </a:xfrm>
          <a:prstGeom prst="rect">
            <a:avLst/>
          </a:prstGeom>
          <a:noFill/>
        </p:spPr>
        <p:txBody>
          <a:bodyPr wrap="none" rtlCol="0">
            <a:spAutoFit/>
          </a:bodyPr>
          <a:lstStyle/>
          <a:p>
            <a:r>
              <a:rPr lang="en-US" dirty="0"/>
              <a:t>y</a:t>
            </a:r>
          </a:p>
        </p:txBody>
      </p:sp>
      <p:sp>
        <p:nvSpPr>
          <p:cNvPr id="24" name="TextBox 23"/>
          <p:cNvSpPr txBox="1"/>
          <p:nvPr/>
        </p:nvSpPr>
        <p:spPr>
          <a:xfrm>
            <a:off x="4725987" y="3491341"/>
            <a:ext cx="338554" cy="461665"/>
          </a:xfrm>
          <a:prstGeom prst="rect">
            <a:avLst/>
          </a:prstGeom>
          <a:noFill/>
        </p:spPr>
        <p:txBody>
          <a:bodyPr wrap="none" rtlCol="0">
            <a:spAutoFit/>
          </a:bodyPr>
          <a:lstStyle/>
          <a:p>
            <a:r>
              <a:rPr lang="en-US" dirty="0"/>
              <a:t>z</a:t>
            </a:r>
          </a:p>
        </p:txBody>
      </p:sp>
      <p:cxnSp>
        <p:nvCxnSpPr>
          <p:cNvPr id="16" name="Straight Arrow Connector 15"/>
          <p:cNvCxnSpPr/>
          <p:nvPr/>
        </p:nvCxnSpPr>
        <p:spPr>
          <a:xfrm flipV="1">
            <a:off x="4648200" y="4114800"/>
            <a:ext cx="0" cy="72295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7" name="TextBox 26"/>
          <p:cNvSpPr txBox="1"/>
          <p:nvPr/>
        </p:nvSpPr>
        <p:spPr>
          <a:xfrm>
            <a:off x="4725987" y="3998267"/>
            <a:ext cx="338554" cy="461665"/>
          </a:xfrm>
          <a:prstGeom prst="rect">
            <a:avLst/>
          </a:prstGeom>
          <a:noFill/>
        </p:spPr>
        <p:txBody>
          <a:bodyPr wrap="none" rtlCol="0">
            <a:spAutoFit/>
          </a:bodyPr>
          <a:lstStyle/>
          <a:p>
            <a:r>
              <a:rPr lang="en-US" dirty="0"/>
              <a:t>k</a:t>
            </a:r>
          </a:p>
        </p:txBody>
      </p:sp>
      <p:sp>
        <p:nvSpPr>
          <p:cNvPr id="17" name="Oval 16"/>
          <p:cNvSpPr/>
          <p:nvPr/>
        </p:nvSpPr>
        <p:spPr>
          <a:xfrm>
            <a:off x="4020972" y="5410200"/>
            <a:ext cx="45719"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527368" y="4964649"/>
            <a:ext cx="470000" cy="461665"/>
          </a:xfrm>
          <a:prstGeom prst="rect">
            <a:avLst/>
          </a:prstGeom>
          <a:noFill/>
        </p:spPr>
        <p:txBody>
          <a:bodyPr wrap="none" rtlCol="0">
            <a:spAutoFit/>
          </a:bodyPr>
          <a:lstStyle/>
          <a:p>
            <a:r>
              <a:rPr lang="en-US" dirty="0"/>
              <a:t>0</a:t>
            </a:r>
            <a:r>
              <a:rPr lang="en-US" baseline="30000" dirty="0"/>
              <a:t>o</a:t>
            </a:r>
          </a:p>
        </p:txBody>
      </p:sp>
      <p:sp>
        <p:nvSpPr>
          <p:cNvPr id="30" name="TextBox 29"/>
          <p:cNvSpPr txBox="1"/>
          <p:nvPr/>
        </p:nvSpPr>
        <p:spPr>
          <a:xfrm>
            <a:off x="5344596" y="4264681"/>
            <a:ext cx="744114" cy="461665"/>
          </a:xfrm>
          <a:prstGeom prst="rect">
            <a:avLst/>
          </a:prstGeom>
          <a:noFill/>
        </p:spPr>
        <p:txBody>
          <a:bodyPr wrap="none" rtlCol="0">
            <a:spAutoFit/>
          </a:bodyPr>
          <a:lstStyle/>
          <a:p>
            <a:r>
              <a:rPr lang="en-US" dirty="0"/>
              <a:t>-90</a:t>
            </a:r>
            <a:r>
              <a:rPr lang="en-US" baseline="30000" dirty="0"/>
              <a:t>o</a:t>
            </a:r>
          </a:p>
        </p:txBody>
      </p:sp>
      <p:sp>
        <p:nvSpPr>
          <p:cNvPr id="31" name="Oval 30"/>
          <p:cNvSpPr/>
          <p:nvPr/>
        </p:nvSpPr>
        <p:spPr>
          <a:xfrm>
            <a:off x="5516881" y="4800600"/>
            <a:ext cx="45719"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70710" t="59659" r="10038" b="31817"/>
          <a:stretch/>
        </p:blipFill>
        <p:spPr bwMode="auto">
          <a:xfrm>
            <a:off x="6754091" y="4192560"/>
            <a:ext cx="1395349" cy="129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p:cNvSpPr txBox="1"/>
          <p:nvPr/>
        </p:nvSpPr>
        <p:spPr>
          <a:xfrm>
            <a:off x="6387577" y="5521322"/>
            <a:ext cx="1058303" cy="461665"/>
          </a:xfrm>
          <a:prstGeom prst="rect">
            <a:avLst/>
          </a:prstGeom>
          <a:noFill/>
        </p:spPr>
        <p:txBody>
          <a:bodyPr wrap="none" rtlCol="0">
            <a:spAutoFit/>
          </a:bodyPr>
          <a:lstStyle/>
          <a:p>
            <a:r>
              <a:rPr lang="en-US" dirty="0">
                <a:solidFill>
                  <a:srgbClr val="FF0000"/>
                </a:solidFill>
              </a:rPr>
              <a:t>RHCP</a:t>
            </a:r>
          </a:p>
        </p:txBody>
      </p:sp>
      <p:cxnSp>
        <p:nvCxnSpPr>
          <p:cNvPr id="8" name="Straight Arrow Connector 7"/>
          <p:cNvCxnSpPr/>
          <p:nvPr/>
        </p:nvCxnSpPr>
        <p:spPr>
          <a:xfrm flipV="1">
            <a:off x="7772400" y="3733800"/>
            <a:ext cx="0" cy="914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7818847" y="3767434"/>
            <a:ext cx="338554" cy="461665"/>
          </a:xfrm>
          <a:prstGeom prst="rect">
            <a:avLst/>
          </a:prstGeom>
          <a:noFill/>
        </p:spPr>
        <p:txBody>
          <a:bodyPr wrap="none" rtlCol="0">
            <a:spAutoFit/>
          </a:bodyPr>
          <a:lstStyle/>
          <a:p>
            <a:r>
              <a:rPr lang="en-US" dirty="0"/>
              <a:t>k</a:t>
            </a:r>
          </a:p>
        </p:txBody>
      </p:sp>
      <p:sp>
        <p:nvSpPr>
          <p:cNvPr id="22" name="Curved Right Arrow 21"/>
          <p:cNvSpPr/>
          <p:nvPr/>
        </p:nvSpPr>
        <p:spPr>
          <a:xfrm>
            <a:off x="7317959" y="4667894"/>
            <a:ext cx="228600" cy="457200"/>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35" name="Curved Right Arrow 34"/>
          <p:cNvSpPr/>
          <p:nvPr/>
        </p:nvSpPr>
        <p:spPr>
          <a:xfrm rot="16200000">
            <a:off x="4794416" y="4699686"/>
            <a:ext cx="709150" cy="1689750"/>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363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
        <p:nvSpPr>
          <p:cNvPr id="3" name="Rectangle 2">
            <a:extLst>
              <a:ext uri="{FF2B5EF4-FFF2-40B4-BE49-F238E27FC236}">
                <a16:creationId xmlns:a16="http://schemas.microsoft.com/office/drawing/2014/main" id="{6F0C06E5-9DBF-4F21-8438-4102F80FDF87}"/>
              </a:ext>
            </a:extLst>
          </p:cNvPr>
          <p:cNvSpPr/>
          <p:nvPr/>
        </p:nvSpPr>
        <p:spPr>
          <a:xfrm>
            <a:off x="1558638" y="4724400"/>
            <a:ext cx="2286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F8A8D9-670B-4AFE-86B0-EE590C5AE770}"/>
              </a:ext>
            </a:extLst>
          </p:cNvPr>
          <p:cNvSpPr/>
          <p:nvPr/>
        </p:nvSpPr>
        <p:spPr>
          <a:xfrm>
            <a:off x="2895600" y="4724400"/>
            <a:ext cx="2286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475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389709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1981200"/>
            <a:ext cx="5943600"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Directivity and Gain</a:t>
            </a:r>
          </a:p>
        </p:txBody>
      </p:sp>
    </p:spTree>
    <p:extLst>
      <p:ext uri="{BB962C8B-B14F-4D97-AF65-F5344CB8AC3E}">
        <p14:creationId xmlns:p14="http://schemas.microsoft.com/office/powerpoint/2010/main" val="28706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150721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767037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pic>
        <p:nvPicPr>
          <p:cNvPr id="1026" name="Picture 2" descr="Remote Sensing Using Lasers">
            <a:extLst>
              <a:ext uri="{FF2B5EF4-FFF2-40B4-BE49-F238E27FC236}">
                <a16:creationId xmlns:a16="http://schemas.microsoft.com/office/drawing/2014/main" id="{DD9443AA-B601-418B-9F6F-17E4D4B0C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724400"/>
            <a:ext cx="14224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354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115837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3361480"/>
            <a:ext cx="5863734" cy="307777"/>
          </a:xfrm>
          <a:prstGeom prst="rect">
            <a:avLst/>
          </a:prstGeom>
          <a:noFill/>
        </p:spPr>
        <p:txBody>
          <a:bodyPr wrap="square" rtlCol="0">
            <a:spAutoFit/>
          </a:bodyPr>
          <a:lstStyle/>
          <a:p>
            <a:r>
              <a:rPr lang="en-US" sz="1400" b="0" i="0" dirty="0">
                <a:solidFill>
                  <a:srgbClr val="0A0A0A"/>
                </a:solidFill>
                <a:effectLst/>
                <a:latin typeface="Abadi" panose="020B0604020202020204" pitchFamily="34" charset="0"/>
              </a:rPr>
              <a:t>Five-Hundred-Meter Aperture Spherical Radio Telescope (FAST) in China</a:t>
            </a:r>
            <a:endParaRPr lang="en-US" sz="1400" dirty="0">
              <a:latin typeface="Abadi"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26AA72A1-CCFB-46DC-890D-6B154F7D3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5846"/>
            <a:ext cx="5770014" cy="32456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iagram&#10;&#10;Description automatically generated">
            <a:extLst>
              <a:ext uri="{FF2B5EF4-FFF2-40B4-BE49-F238E27FC236}">
                <a16:creationId xmlns:a16="http://schemas.microsoft.com/office/drawing/2014/main" id="{C9310B40-B74B-48F6-BA9B-CDB160733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07" y="4142064"/>
            <a:ext cx="5105400" cy="2361989"/>
          </a:xfrm>
          <a:prstGeom prst="rect">
            <a:avLst/>
          </a:prstGeom>
        </p:spPr>
      </p:pic>
      <p:sp>
        <p:nvSpPr>
          <p:cNvPr id="17" name="TextBox 16">
            <a:extLst>
              <a:ext uri="{FF2B5EF4-FFF2-40B4-BE49-F238E27FC236}">
                <a16:creationId xmlns:a16="http://schemas.microsoft.com/office/drawing/2014/main" id="{5F9723D4-66D4-4DF6-84B5-9B71DF86EF9E}"/>
              </a:ext>
            </a:extLst>
          </p:cNvPr>
          <p:cNvSpPr txBox="1"/>
          <p:nvPr/>
        </p:nvSpPr>
        <p:spPr>
          <a:xfrm>
            <a:off x="838200" y="6515587"/>
            <a:ext cx="6695007" cy="307777"/>
          </a:xfrm>
          <a:prstGeom prst="rect">
            <a:avLst/>
          </a:prstGeom>
          <a:noFill/>
        </p:spPr>
        <p:txBody>
          <a:bodyPr wrap="square">
            <a:spAutoFit/>
          </a:bodyPr>
          <a:lstStyle/>
          <a:p>
            <a:pPr algn="l"/>
            <a:r>
              <a:rPr lang="en-US" sz="1400" dirty="0">
                <a:latin typeface="Abadi" panose="020B0604020202020204" pitchFamily="34" charset="0"/>
                <a:cs typeface="Arial" panose="020B0604020202020204" pitchFamily="34" charset="0"/>
              </a:rPr>
              <a:t>M. Mubarak et al, “Nano-Antenna Coupled Infrared Detector Design”, </a:t>
            </a:r>
            <a:r>
              <a:rPr lang="en-US" sz="1400" i="1" dirty="0">
                <a:latin typeface="Abadi" panose="020B0604020202020204" pitchFamily="34" charset="0"/>
                <a:cs typeface="Arial" panose="020B0604020202020204" pitchFamily="34" charset="0"/>
              </a:rPr>
              <a:t>Sensors</a:t>
            </a:r>
            <a:r>
              <a:rPr lang="en-US" sz="1400" dirty="0">
                <a:latin typeface="Abadi" panose="020B0604020202020204" pitchFamily="34" charset="0"/>
                <a:cs typeface="Arial" panose="020B0604020202020204" pitchFamily="34" charset="0"/>
              </a:rPr>
              <a:t>, 2018</a:t>
            </a:r>
          </a:p>
        </p:txBody>
      </p:sp>
      <p:sp>
        <p:nvSpPr>
          <p:cNvPr id="6" name="TextBox 5">
            <a:extLst>
              <a:ext uri="{FF2B5EF4-FFF2-40B4-BE49-F238E27FC236}">
                <a16:creationId xmlns:a16="http://schemas.microsoft.com/office/drawing/2014/main" id="{B3DBB7BE-EB60-49E1-A796-423E05671296}"/>
              </a:ext>
            </a:extLst>
          </p:cNvPr>
          <p:cNvSpPr txBox="1"/>
          <p:nvPr/>
        </p:nvSpPr>
        <p:spPr>
          <a:xfrm>
            <a:off x="370407" y="3781826"/>
            <a:ext cx="2819400" cy="307777"/>
          </a:xfrm>
          <a:prstGeom prst="rect">
            <a:avLst/>
          </a:prstGeom>
          <a:noFill/>
        </p:spPr>
        <p:txBody>
          <a:bodyPr wrap="square">
            <a:spAutoFit/>
          </a:bodyPr>
          <a:lstStyle/>
          <a:p>
            <a:pPr algn="l"/>
            <a:r>
              <a:rPr lang="en-US" sz="1400" dirty="0">
                <a:solidFill>
                  <a:srgbClr val="FF0000"/>
                </a:solidFill>
                <a:latin typeface="Abadi" panose="020B0604020202020204" pitchFamily="34" charset="0"/>
                <a:cs typeface="Arial" panose="020B0604020202020204" pitchFamily="34" charset="0"/>
              </a:rPr>
              <a:t>8 orders of magnitude difference!</a:t>
            </a:r>
          </a:p>
        </p:txBody>
      </p:sp>
      <p:sp>
        <p:nvSpPr>
          <p:cNvPr id="4" name="Arrow: Curved Right 3">
            <a:extLst>
              <a:ext uri="{FF2B5EF4-FFF2-40B4-BE49-F238E27FC236}">
                <a16:creationId xmlns:a16="http://schemas.microsoft.com/office/drawing/2014/main" id="{63D92C47-008D-45A0-ACD4-026307A4E219}"/>
              </a:ext>
            </a:extLst>
          </p:cNvPr>
          <p:cNvSpPr/>
          <p:nvPr/>
        </p:nvSpPr>
        <p:spPr>
          <a:xfrm>
            <a:off x="228600" y="2888673"/>
            <a:ext cx="609600" cy="2286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2" descr="Empire State Building - Wikipedia">
            <a:extLst>
              <a:ext uri="{FF2B5EF4-FFF2-40B4-BE49-F238E27FC236}">
                <a16:creationId xmlns:a16="http://schemas.microsoft.com/office/drawing/2014/main" id="{613F7098-B8C7-4FDE-B34F-CEF9C3D83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15845"/>
            <a:ext cx="2209800" cy="3317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cterial Size">
            <a:extLst>
              <a:ext uri="{FF2B5EF4-FFF2-40B4-BE49-F238E27FC236}">
                <a16:creationId xmlns:a16="http://schemas.microsoft.com/office/drawing/2014/main" id="{54C93611-1778-40AA-86EC-5BCBA4FAC3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5077" y="4243824"/>
            <a:ext cx="3436003" cy="203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326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4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067064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
        <p:nvSpPr>
          <p:cNvPr id="3" name="TextBox 2">
            <a:extLst>
              <a:ext uri="{FF2B5EF4-FFF2-40B4-BE49-F238E27FC236}">
                <a16:creationId xmlns:a16="http://schemas.microsoft.com/office/drawing/2014/main" id="{8032088F-2941-49EE-8A8E-49B6058550C8}"/>
              </a:ext>
            </a:extLst>
          </p:cNvPr>
          <p:cNvSpPr txBox="1"/>
          <p:nvPr/>
        </p:nvSpPr>
        <p:spPr>
          <a:xfrm>
            <a:off x="1524000" y="5562600"/>
            <a:ext cx="6553200" cy="369332"/>
          </a:xfrm>
          <a:prstGeom prst="rect">
            <a:avLst/>
          </a:prstGeom>
          <a:noFill/>
        </p:spPr>
        <p:txBody>
          <a:bodyPr wrap="square" rtlCol="0">
            <a:spAutoFit/>
          </a:bodyPr>
          <a:lstStyle/>
          <a:p>
            <a:r>
              <a:rPr lang="en-US" dirty="0"/>
              <a:t>The unit for Directivity should be </a:t>
            </a:r>
            <a:r>
              <a:rPr lang="en-US" dirty="0" err="1">
                <a:solidFill>
                  <a:srgbClr val="FF0000"/>
                </a:solidFill>
              </a:rPr>
              <a:t>dBi</a:t>
            </a:r>
            <a:r>
              <a:rPr lang="en-US" dirty="0"/>
              <a:t> (</a:t>
            </a:r>
            <a:r>
              <a:rPr lang="en-US" dirty="0">
                <a:solidFill>
                  <a:srgbClr val="FF0000"/>
                </a:solidFill>
              </a:rPr>
              <a:t>dB</a:t>
            </a:r>
            <a:r>
              <a:rPr lang="en-US" dirty="0"/>
              <a:t> over an </a:t>
            </a:r>
            <a:r>
              <a:rPr lang="en-US" dirty="0">
                <a:solidFill>
                  <a:srgbClr val="FF0000"/>
                </a:solidFill>
              </a:rPr>
              <a:t>i</a:t>
            </a:r>
            <a:r>
              <a:rPr lang="en-US" dirty="0"/>
              <a:t>sotropic radiator)</a:t>
            </a:r>
          </a:p>
        </p:txBody>
      </p:sp>
    </p:spTree>
    <p:extLst>
      <p:ext uri="{BB962C8B-B14F-4D97-AF65-F5344CB8AC3E}">
        <p14:creationId xmlns:p14="http://schemas.microsoft.com/office/powerpoint/2010/main" val="2353802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679425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6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077982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2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025192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66800" y="-228600"/>
            <a:ext cx="6449291" cy="4836968"/>
          </a:xfrm>
          <a:prstGeom prst="rect">
            <a:avLst/>
          </a:prstGeom>
          <a:noFill/>
          <a:ln>
            <a:noFill/>
          </a:ln>
        </p:spPr>
      </p:pic>
      <p:pic>
        <p:nvPicPr>
          <p:cNvPr id="3" name="Picture 2" descr="Far-field Terminologies - MATLAB &amp;amp; Simulink">
            <a:extLst>
              <a:ext uri="{FF2B5EF4-FFF2-40B4-BE49-F238E27FC236}">
                <a16:creationId xmlns:a16="http://schemas.microsoft.com/office/drawing/2014/main" id="{7A0FD37C-24BE-4A96-94A0-7886347B8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657600"/>
            <a:ext cx="704912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1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227211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1981200"/>
            <a:ext cx="5943600" cy="646331"/>
          </a:xfrm>
          <a:prstGeom prst="rect">
            <a:avLst/>
          </a:prstGeom>
          <a:noFill/>
        </p:spPr>
        <p:txBody>
          <a:bodyPr wrap="square" rtlCol="0">
            <a:spAutoFit/>
          </a:bodyPr>
          <a:lstStyle/>
          <a:p>
            <a:pPr algn="ctr"/>
            <a:r>
              <a:rPr lang="en-US" sz="3600" dirty="0" err="1">
                <a:latin typeface="Arial" panose="020B0604020202020204" pitchFamily="34" charset="0"/>
                <a:cs typeface="Arial" panose="020B0604020202020204" pitchFamily="34" charset="0"/>
              </a:rPr>
              <a:t>Friis</a:t>
            </a:r>
            <a:r>
              <a:rPr lang="en-US" sz="3600" dirty="0">
                <a:latin typeface="Arial" panose="020B0604020202020204" pitchFamily="34" charset="0"/>
                <a:cs typeface="Arial" panose="020B0604020202020204" pitchFamily="34" charset="0"/>
              </a:rPr>
              <a:t> Transmission Equation</a:t>
            </a:r>
          </a:p>
        </p:txBody>
      </p:sp>
    </p:spTree>
    <p:extLst>
      <p:ext uri="{BB962C8B-B14F-4D97-AF65-F5344CB8AC3E}">
        <p14:creationId xmlns:p14="http://schemas.microsoft.com/office/powerpoint/2010/main" val="116826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pic>
        <p:nvPicPr>
          <p:cNvPr id="3" name="Picture 2" descr="Slide231"/>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457200" y="3886200"/>
            <a:ext cx="2667000" cy="2000250"/>
          </a:xfrm>
          <a:prstGeom prst="rect">
            <a:avLst/>
          </a:prstGeom>
          <a:noFill/>
          <a:ln>
            <a:noFill/>
          </a:ln>
        </p:spPr>
      </p:pic>
    </p:spTree>
    <p:extLst>
      <p:ext uri="{BB962C8B-B14F-4D97-AF65-F5344CB8AC3E}">
        <p14:creationId xmlns:p14="http://schemas.microsoft.com/office/powerpoint/2010/main" val="3533889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82565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1981200"/>
            <a:ext cx="5943600"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Radiation Patterns</a:t>
            </a:r>
          </a:p>
        </p:txBody>
      </p:sp>
    </p:spTree>
    <p:extLst>
      <p:ext uri="{BB962C8B-B14F-4D97-AF65-F5344CB8AC3E}">
        <p14:creationId xmlns:p14="http://schemas.microsoft.com/office/powerpoint/2010/main" val="889416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02688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6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4083859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
        <p:nvSpPr>
          <p:cNvPr id="3" name="TextBox 2"/>
          <p:cNvSpPr txBox="1"/>
          <p:nvPr/>
        </p:nvSpPr>
        <p:spPr>
          <a:xfrm>
            <a:off x="2590800" y="533400"/>
            <a:ext cx="3962400" cy="369332"/>
          </a:xfrm>
          <a:prstGeom prst="rect">
            <a:avLst/>
          </a:prstGeom>
          <a:noFill/>
        </p:spPr>
        <p:txBody>
          <a:bodyPr wrap="square" rtlCol="0">
            <a:spAutoFit/>
          </a:bodyPr>
          <a:lstStyle/>
          <a:p>
            <a:r>
              <a:rPr lang="en-US" dirty="0">
                <a:solidFill>
                  <a:srgbClr val="FF0000"/>
                </a:solidFill>
              </a:rPr>
              <a:t>We will derive the effective area later</a:t>
            </a:r>
          </a:p>
        </p:txBody>
      </p:sp>
    </p:spTree>
    <p:extLst>
      <p:ext uri="{BB962C8B-B14F-4D97-AF65-F5344CB8AC3E}">
        <p14:creationId xmlns:p14="http://schemas.microsoft.com/office/powerpoint/2010/main" val="1142171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1981200"/>
            <a:ext cx="5943600"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Radar Equation</a:t>
            </a:r>
          </a:p>
        </p:txBody>
      </p:sp>
    </p:spTree>
    <p:extLst>
      <p:ext uri="{BB962C8B-B14F-4D97-AF65-F5344CB8AC3E}">
        <p14:creationId xmlns:p14="http://schemas.microsoft.com/office/powerpoint/2010/main" val="476829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140341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3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255837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45399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4120875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529339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316467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29486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291</Words>
  <Application>Microsoft Office PowerPoint</Application>
  <PresentationFormat>On-screen Show (4:3)</PresentationFormat>
  <Paragraphs>53</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Abadi</vt:lpstr>
      <vt:lpstr>Arial</vt:lpstr>
      <vt:lpstr>Calibri</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Ira A. Fulton School of Engineering</dc:creator>
  <cp:lastModifiedBy>Xun Gong</cp:lastModifiedBy>
  <cp:revision>57</cp:revision>
  <dcterms:created xsi:type="dcterms:W3CDTF">2016-01-07T03:11:24Z</dcterms:created>
  <dcterms:modified xsi:type="dcterms:W3CDTF">2022-02-03T16:08:45Z</dcterms:modified>
</cp:coreProperties>
</file>